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76_6D3DA90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66" r:id="rId5"/>
    <p:sldId id="378" r:id="rId6"/>
    <p:sldId id="279" r:id="rId7"/>
    <p:sldId id="348" r:id="rId8"/>
    <p:sldId id="381" r:id="rId9"/>
    <p:sldId id="349" r:id="rId10"/>
    <p:sldId id="342" r:id="rId11"/>
    <p:sldId id="326" r:id="rId12"/>
    <p:sldId id="294" r:id="rId13"/>
    <p:sldId id="324" r:id="rId14"/>
    <p:sldId id="350" r:id="rId15"/>
    <p:sldId id="329" r:id="rId16"/>
    <p:sldId id="352" r:id="rId17"/>
    <p:sldId id="334" r:id="rId18"/>
    <p:sldId id="337" r:id="rId19"/>
    <p:sldId id="383" r:id="rId20"/>
    <p:sldId id="382" r:id="rId21"/>
    <p:sldId id="351" r:id="rId22"/>
    <p:sldId id="321" r:id="rId23"/>
    <p:sldId id="374" r:id="rId24"/>
    <p:sldId id="3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329136-2FAA-925A-42CC-215AACEC2BE1}" name="Tracie Barnthouse" initials="TB" userId="S::tbarnthouse@travelnevada.com::5652e457-1a2f-4b74-be79-249aa33730f7" providerId="AD"/>
  <p188:author id="{57802277-D686-9E75-E220-4152F5162785}" name="Abigail Ortiz" initials="AO" userId="S::aortiz@travelnevada.com::656fb28a-0dda-493a-bffe-a9905a1e7c37" providerId="AD"/>
  <p188:author id="{A6B82E8F-F5D0-270B-32B9-48AC9908E485}" name="Nicole Orsua" initials="NO" userId="S::norsua@travelnevada.com::394da2d7-3d63-465d-8411-b263890e08cf" providerId="AD"/>
  <p188:author id="{29408990-47FE-FDE5-2170-D9E56C56B3F7}" name="Cortney Bloomer" initials="CB" userId="S::cbloomer@travelnevada.com::0d52ba5b-9da8-442e-b034-79e1e17052ab" providerId="AD"/>
  <p188:author id="{2B5A2397-D081-80CE-0EEA-B061CD4A793D}" name="Robert Graff" initials="RG" userId="S::rgraff@travelnevada.com::8d65fa6c-5f5b-428e-b9dc-5484485cf7ba" providerId="AD"/>
  <p188:author id="{0CB7E198-65DA-6AD0-5261-4FE79D5175D2}" name="Aida Blankenship" initials="AB" userId="S::a.blankenship@travelnevada.com::f72b0ddd-ac0e-4b5f-8a29-c0dc656d7e28" providerId="AD"/>
  <p188:author id="{5538459C-C5A5-E947-E3B2-3B6BC8EF0A20}" name="Caroline Sexton" initials="CS" userId="S::csexton@travelnevada.com::7a8d1d89-a15a-4af4-89bc-5a9cd9212b96" providerId="AD"/>
  <p188:author id="{5AAF15B0-32EF-332C-3E57-C5A32D2278DD}" name="Mary Ellen Kawchack" initials="MEK" userId="Mary Ellen Kawchack" providerId="None"/>
  <p188:author id="{E7CD13DC-7BBB-8BA4-F24B-B436F20B148D}" name="Susan Mowers" initials="SM" userId="S::smowers@travelnevada.com::bbe9a030-a5bc-4e27-944e-dced8ff114b1" providerId="AD"/>
  <p188:author id="{BE73DAE3-465E-8D09-B4F7-83337CE0B722}" name="Mary Ellen Kawchack" initials="MK" userId="S::mkawchack@travelnevada.com::09548ade-b496-434a-b2bd-0c3bac36f61f" providerId="AD"/>
  <p188:author id="{B08DE8E4-C8E4-5166-23DF-0A273CAD6200}" name="Keelie Cox" initials="KC" userId="S::kcox@travelnevada.com::776cafc7-58cf-43fa-a5bd-e44aea3d7c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DBD9"/>
    <a:srgbClr val="39297F"/>
    <a:srgbClr val="2B06BE"/>
    <a:srgbClr val="93D7B4"/>
    <a:srgbClr val="F2F2F2"/>
    <a:srgbClr val="201794"/>
    <a:srgbClr val="B2DFE0"/>
    <a:srgbClr val="A3E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3FCE1-D9E7-4240-89B4-BFDC7FF66CC6}" v="13" dt="2024-03-27T16:48:41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tney Bloomer" userId="0d52ba5b-9da8-442e-b034-79e1e17052ab" providerId="ADAL" clId="{A7D3FCE1-D9E7-4240-89B4-BFDC7FF66CC6}"/>
    <pc:docChg chg="undo redo custSel addSld delSld modSld sldOrd">
      <pc:chgData name="Cortney Bloomer" userId="0d52ba5b-9da8-442e-b034-79e1e17052ab" providerId="ADAL" clId="{A7D3FCE1-D9E7-4240-89B4-BFDC7FF66CC6}" dt="2024-03-27T16:56:45.468" v="686"/>
      <pc:docMkLst>
        <pc:docMk/>
      </pc:docMkLst>
      <pc:sldChg chg="del">
        <pc:chgData name="Cortney Bloomer" userId="0d52ba5b-9da8-442e-b034-79e1e17052ab" providerId="ADAL" clId="{A7D3FCE1-D9E7-4240-89B4-BFDC7FF66CC6}" dt="2024-03-27T16:31:14.071" v="154" actId="2696"/>
        <pc:sldMkLst>
          <pc:docMk/>
          <pc:sldMk cId="0" sldId="261"/>
        </pc:sldMkLst>
      </pc:sldChg>
      <pc:sldChg chg="del">
        <pc:chgData name="Cortney Bloomer" userId="0d52ba5b-9da8-442e-b034-79e1e17052ab" providerId="ADAL" clId="{A7D3FCE1-D9E7-4240-89B4-BFDC7FF66CC6}" dt="2024-03-27T16:31:16.135" v="155" actId="2696"/>
        <pc:sldMkLst>
          <pc:docMk/>
          <pc:sldMk cId="0" sldId="263"/>
        </pc:sldMkLst>
      </pc:sldChg>
      <pc:sldChg chg="modSp mod">
        <pc:chgData name="Cortney Bloomer" userId="0d52ba5b-9da8-442e-b034-79e1e17052ab" providerId="ADAL" clId="{A7D3FCE1-D9E7-4240-89B4-BFDC7FF66CC6}" dt="2024-03-25T19:41:15.307" v="43" actId="20577"/>
        <pc:sldMkLst>
          <pc:docMk/>
          <pc:sldMk cId="821671622" sldId="266"/>
        </pc:sldMkLst>
        <pc:spChg chg="mod">
          <ac:chgData name="Cortney Bloomer" userId="0d52ba5b-9da8-442e-b034-79e1e17052ab" providerId="ADAL" clId="{A7D3FCE1-D9E7-4240-89B4-BFDC7FF66CC6}" dt="2024-03-25T19:41:15.307" v="43" actId="20577"/>
          <ac:spMkLst>
            <pc:docMk/>
            <pc:sldMk cId="821671622" sldId="266"/>
            <ac:spMk id="3" creationId="{072EF0E5-3E0B-57B1-0007-F486562C76F6}"/>
          </ac:spMkLst>
        </pc:spChg>
      </pc:sldChg>
      <pc:sldChg chg="modSp mod">
        <pc:chgData name="Cortney Bloomer" userId="0d52ba5b-9da8-442e-b034-79e1e17052ab" providerId="ADAL" clId="{A7D3FCE1-D9E7-4240-89B4-BFDC7FF66CC6}" dt="2024-03-27T16:29:16.791" v="138" actId="20577"/>
        <pc:sldMkLst>
          <pc:docMk/>
          <pc:sldMk cId="1345674906" sldId="279"/>
        </pc:sldMkLst>
        <pc:spChg chg="mod">
          <ac:chgData name="Cortney Bloomer" userId="0d52ba5b-9da8-442e-b034-79e1e17052ab" providerId="ADAL" clId="{A7D3FCE1-D9E7-4240-89B4-BFDC7FF66CC6}" dt="2024-03-27T16:29:16.791" v="138" actId="20577"/>
          <ac:spMkLst>
            <pc:docMk/>
            <pc:sldMk cId="1345674906" sldId="279"/>
            <ac:spMk id="2" creationId="{86E50A32-E1D8-7D55-962C-01D3FF106DE5}"/>
          </ac:spMkLst>
        </pc:spChg>
      </pc:sldChg>
      <pc:sldChg chg="del">
        <pc:chgData name="Cortney Bloomer" userId="0d52ba5b-9da8-442e-b034-79e1e17052ab" providerId="ADAL" clId="{A7D3FCE1-D9E7-4240-89B4-BFDC7FF66CC6}" dt="2024-03-25T19:41:26.989" v="44" actId="2696"/>
        <pc:sldMkLst>
          <pc:docMk/>
          <pc:sldMk cId="1775881172" sldId="280"/>
        </pc:sldMkLst>
      </pc:sldChg>
      <pc:sldChg chg="modSp mod">
        <pc:chgData name="Cortney Bloomer" userId="0d52ba5b-9da8-442e-b034-79e1e17052ab" providerId="ADAL" clId="{A7D3FCE1-D9E7-4240-89B4-BFDC7FF66CC6}" dt="2024-03-27T16:35:10.365" v="168" actId="1076"/>
        <pc:sldMkLst>
          <pc:docMk/>
          <pc:sldMk cId="17625238" sldId="294"/>
        </pc:sldMkLst>
        <pc:spChg chg="mod">
          <ac:chgData name="Cortney Bloomer" userId="0d52ba5b-9da8-442e-b034-79e1e17052ab" providerId="ADAL" clId="{A7D3FCE1-D9E7-4240-89B4-BFDC7FF66CC6}" dt="2024-03-27T16:35:06.272" v="167" actId="1076"/>
          <ac:spMkLst>
            <pc:docMk/>
            <pc:sldMk cId="17625238" sldId="294"/>
            <ac:spMk id="3" creationId="{36943A04-372B-798D-1696-E8C0F0A05B20}"/>
          </ac:spMkLst>
        </pc:spChg>
        <pc:picChg chg="mod">
          <ac:chgData name="Cortney Bloomer" userId="0d52ba5b-9da8-442e-b034-79e1e17052ab" providerId="ADAL" clId="{A7D3FCE1-D9E7-4240-89B4-BFDC7FF66CC6}" dt="2024-03-27T16:35:10.365" v="168" actId="1076"/>
          <ac:picMkLst>
            <pc:docMk/>
            <pc:sldMk cId="17625238" sldId="294"/>
            <ac:picMk id="16" creationId="{98D668C7-DE97-F17F-32A1-D1EE6F34A94E}"/>
          </ac:picMkLst>
        </pc:picChg>
      </pc:sldChg>
      <pc:sldChg chg="del">
        <pc:chgData name="Cortney Bloomer" userId="0d52ba5b-9da8-442e-b034-79e1e17052ab" providerId="ADAL" clId="{A7D3FCE1-D9E7-4240-89B4-BFDC7FF66CC6}" dt="2024-03-27T16:30:41.473" v="140" actId="2696"/>
        <pc:sldMkLst>
          <pc:docMk/>
          <pc:sldMk cId="265522590" sldId="308"/>
        </pc:sldMkLst>
      </pc:sldChg>
      <pc:sldChg chg="del">
        <pc:chgData name="Cortney Bloomer" userId="0d52ba5b-9da8-442e-b034-79e1e17052ab" providerId="ADAL" clId="{A7D3FCE1-D9E7-4240-89B4-BFDC7FF66CC6}" dt="2024-03-27T16:31:02.608" v="149" actId="2696"/>
        <pc:sldMkLst>
          <pc:docMk/>
          <pc:sldMk cId="2927041021" sldId="312"/>
        </pc:sldMkLst>
      </pc:sldChg>
      <pc:sldChg chg="del">
        <pc:chgData name="Cortney Bloomer" userId="0d52ba5b-9da8-442e-b034-79e1e17052ab" providerId="ADAL" clId="{A7D3FCE1-D9E7-4240-89B4-BFDC7FF66CC6}" dt="2024-03-27T16:30:43.498" v="141" actId="2696"/>
        <pc:sldMkLst>
          <pc:docMk/>
          <pc:sldMk cId="3664380188" sldId="314"/>
        </pc:sldMkLst>
      </pc:sldChg>
      <pc:sldChg chg="del">
        <pc:chgData name="Cortney Bloomer" userId="0d52ba5b-9da8-442e-b034-79e1e17052ab" providerId="ADAL" clId="{A7D3FCE1-D9E7-4240-89B4-BFDC7FF66CC6}" dt="2024-03-27T16:30:51.205" v="144" actId="2696"/>
        <pc:sldMkLst>
          <pc:docMk/>
          <pc:sldMk cId="155400280" sldId="316"/>
        </pc:sldMkLst>
      </pc:sldChg>
      <pc:sldChg chg="del">
        <pc:chgData name="Cortney Bloomer" userId="0d52ba5b-9da8-442e-b034-79e1e17052ab" providerId="ADAL" clId="{A7D3FCE1-D9E7-4240-89B4-BFDC7FF66CC6}" dt="2024-03-27T16:30:55.552" v="146" actId="2696"/>
        <pc:sldMkLst>
          <pc:docMk/>
          <pc:sldMk cId="2469080177" sldId="318"/>
        </pc:sldMkLst>
      </pc:sldChg>
      <pc:sldChg chg="del">
        <pc:chgData name="Cortney Bloomer" userId="0d52ba5b-9da8-442e-b034-79e1e17052ab" providerId="ADAL" clId="{A7D3FCE1-D9E7-4240-89B4-BFDC7FF66CC6}" dt="2024-03-27T16:30:57.601" v="147" actId="2696"/>
        <pc:sldMkLst>
          <pc:docMk/>
          <pc:sldMk cId="1694760227" sldId="319"/>
        </pc:sldMkLst>
      </pc:sldChg>
      <pc:sldChg chg="modSp mod">
        <pc:chgData name="Cortney Bloomer" userId="0d52ba5b-9da8-442e-b034-79e1e17052ab" providerId="ADAL" clId="{A7D3FCE1-D9E7-4240-89B4-BFDC7FF66CC6}" dt="2024-03-27T16:38:39.157" v="204" actId="20577"/>
        <pc:sldMkLst>
          <pc:docMk/>
          <pc:sldMk cId="2973752157" sldId="334"/>
        </pc:sldMkLst>
        <pc:spChg chg="mod">
          <ac:chgData name="Cortney Bloomer" userId="0d52ba5b-9da8-442e-b034-79e1e17052ab" providerId="ADAL" clId="{A7D3FCE1-D9E7-4240-89B4-BFDC7FF66CC6}" dt="2024-03-27T16:38:39.157" v="204" actId="20577"/>
          <ac:spMkLst>
            <pc:docMk/>
            <pc:sldMk cId="2973752157" sldId="334"/>
            <ac:spMk id="8" creationId="{6ECAE8B2-D025-BD1F-E519-2AB9D6860B55}"/>
          </ac:spMkLst>
        </pc:spChg>
        <pc:spChg chg="mod">
          <ac:chgData name="Cortney Bloomer" userId="0d52ba5b-9da8-442e-b034-79e1e17052ab" providerId="ADAL" clId="{A7D3FCE1-D9E7-4240-89B4-BFDC7FF66CC6}" dt="2024-03-27T16:38:20.440" v="194" actId="6549"/>
          <ac:spMkLst>
            <pc:docMk/>
            <pc:sldMk cId="2973752157" sldId="334"/>
            <ac:spMk id="12" creationId="{6538F833-F685-09CB-14CA-6DA9F9BBB141}"/>
          </ac:spMkLst>
        </pc:spChg>
      </pc:sldChg>
      <pc:sldChg chg="del">
        <pc:chgData name="Cortney Bloomer" userId="0d52ba5b-9da8-442e-b034-79e1e17052ab" providerId="ADAL" clId="{A7D3FCE1-D9E7-4240-89B4-BFDC7FF66CC6}" dt="2024-03-27T16:31:04.717" v="150" actId="2696"/>
        <pc:sldMkLst>
          <pc:docMk/>
          <pc:sldMk cId="941611827" sldId="338"/>
        </pc:sldMkLst>
      </pc:sldChg>
      <pc:sldChg chg="del">
        <pc:chgData name="Cortney Bloomer" userId="0d52ba5b-9da8-442e-b034-79e1e17052ab" providerId="ADAL" clId="{A7D3FCE1-D9E7-4240-89B4-BFDC7FF66CC6}" dt="2024-03-27T16:30:46.397" v="142" actId="2696"/>
        <pc:sldMkLst>
          <pc:docMk/>
          <pc:sldMk cId="1405278204" sldId="343"/>
        </pc:sldMkLst>
      </pc:sldChg>
      <pc:sldChg chg="del">
        <pc:chgData name="Cortney Bloomer" userId="0d52ba5b-9da8-442e-b034-79e1e17052ab" providerId="ADAL" clId="{A7D3FCE1-D9E7-4240-89B4-BFDC7FF66CC6}" dt="2024-03-27T16:30:48.780" v="143" actId="2696"/>
        <pc:sldMkLst>
          <pc:docMk/>
          <pc:sldMk cId="2162721121" sldId="344"/>
        </pc:sldMkLst>
      </pc:sldChg>
      <pc:sldChg chg="modSp mod">
        <pc:chgData name="Cortney Bloomer" userId="0d52ba5b-9da8-442e-b034-79e1e17052ab" providerId="ADAL" clId="{A7D3FCE1-D9E7-4240-89B4-BFDC7FF66CC6}" dt="2024-03-25T19:45:09.112" v="50" actId="14100"/>
        <pc:sldMkLst>
          <pc:docMk/>
          <pc:sldMk cId="1972827628" sldId="348"/>
        </pc:sldMkLst>
        <pc:picChg chg="mod">
          <ac:chgData name="Cortney Bloomer" userId="0d52ba5b-9da8-442e-b034-79e1e17052ab" providerId="ADAL" clId="{A7D3FCE1-D9E7-4240-89B4-BFDC7FF66CC6}" dt="2024-03-25T19:45:09.112" v="50" actId="14100"/>
          <ac:picMkLst>
            <pc:docMk/>
            <pc:sldMk cId="1972827628" sldId="348"/>
            <ac:picMk id="5" creationId="{F7D1F279-22CF-7D6F-8669-F91CEDEA3B7B}"/>
          </ac:picMkLst>
        </pc:picChg>
      </pc:sldChg>
      <pc:sldChg chg="modSp mod">
        <pc:chgData name="Cortney Bloomer" userId="0d52ba5b-9da8-442e-b034-79e1e17052ab" providerId="ADAL" clId="{A7D3FCE1-D9E7-4240-89B4-BFDC7FF66CC6}" dt="2024-03-27T16:36:54.794" v="192" actId="207"/>
        <pc:sldMkLst>
          <pc:docMk/>
          <pc:sldMk cId="702496859" sldId="350"/>
        </pc:sldMkLst>
        <pc:spChg chg="mod">
          <ac:chgData name="Cortney Bloomer" userId="0d52ba5b-9da8-442e-b034-79e1e17052ab" providerId="ADAL" clId="{A7D3FCE1-D9E7-4240-89B4-BFDC7FF66CC6}" dt="2024-03-27T16:36:54.794" v="192" actId="207"/>
          <ac:spMkLst>
            <pc:docMk/>
            <pc:sldMk cId="702496859" sldId="350"/>
            <ac:spMk id="6" creationId="{72B04237-155A-4C32-21E7-7D356706C3A1}"/>
          </ac:spMkLst>
        </pc:spChg>
        <pc:graphicFrameChg chg="mod">
          <ac:chgData name="Cortney Bloomer" userId="0d52ba5b-9da8-442e-b034-79e1e17052ab" providerId="ADAL" clId="{A7D3FCE1-D9E7-4240-89B4-BFDC7FF66CC6}" dt="2024-03-27T16:36:48.044" v="190" actId="1076"/>
          <ac:graphicFrameMkLst>
            <pc:docMk/>
            <pc:sldMk cId="702496859" sldId="350"/>
            <ac:graphicFrameMk id="17" creationId="{3DD36569-19BE-6EB7-80A1-13F812FA674F}"/>
          </ac:graphicFrameMkLst>
        </pc:graphicFrameChg>
      </pc:sldChg>
      <pc:sldChg chg="ord">
        <pc:chgData name="Cortney Bloomer" userId="0d52ba5b-9da8-442e-b034-79e1e17052ab" providerId="ADAL" clId="{A7D3FCE1-D9E7-4240-89B4-BFDC7FF66CC6}" dt="2024-03-25T19:46:18.487" v="57"/>
        <pc:sldMkLst>
          <pc:docMk/>
          <pc:sldMk cId="2230901341" sldId="351"/>
        </pc:sldMkLst>
      </pc:sldChg>
      <pc:sldChg chg="del">
        <pc:chgData name="Cortney Bloomer" userId="0d52ba5b-9da8-442e-b034-79e1e17052ab" providerId="ADAL" clId="{A7D3FCE1-D9E7-4240-89B4-BFDC7FF66CC6}" dt="2024-03-27T16:30:53.378" v="145" actId="2696"/>
        <pc:sldMkLst>
          <pc:docMk/>
          <pc:sldMk cId="3616129113" sldId="354"/>
        </pc:sldMkLst>
      </pc:sldChg>
      <pc:sldChg chg="del">
        <pc:chgData name="Cortney Bloomer" userId="0d52ba5b-9da8-442e-b034-79e1e17052ab" providerId="ADAL" clId="{A7D3FCE1-D9E7-4240-89B4-BFDC7FF66CC6}" dt="2024-03-25T19:41:34.193" v="47" actId="2696"/>
        <pc:sldMkLst>
          <pc:docMk/>
          <pc:sldMk cId="1183738831" sldId="355"/>
        </pc:sldMkLst>
      </pc:sldChg>
      <pc:sldChg chg="del">
        <pc:chgData name="Cortney Bloomer" userId="0d52ba5b-9da8-442e-b034-79e1e17052ab" providerId="ADAL" clId="{A7D3FCE1-D9E7-4240-89B4-BFDC7FF66CC6}" dt="2024-03-25T19:41:38.522" v="49" actId="2696"/>
        <pc:sldMkLst>
          <pc:docMk/>
          <pc:sldMk cId="632677103" sldId="356"/>
        </pc:sldMkLst>
      </pc:sldChg>
      <pc:sldChg chg="del">
        <pc:chgData name="Cortney Bloomer" userId="0d52ba5b-9da8-442e-b034-79e1e17052ab" providerId="ADAL" clId="{A7D3FCE1-D9E7-4240-89B4-BFDC7FF66CC6}" dt="2024-03-27T16:31:10.086" v="152" actId="2696"/>
        <pc:sldMkLst>
          <pc:docMk/>
          <pc:sldMk cId="1498663782" sldId="359"/>
        </pc:sldMkLst>
      </pc:sldChg>
      <pc:sldChg chg="del">
        <pc:chgData name="Cortney Bloomer" userId="0d52ba5b-9da8-442e-b034-79e1e17052ab" providerId="ADAL" clId="{A7D3FCE1-D9E7-4240-89B4-BFDC7FF66CC6}" dt="2024-03-27T16:30:59.794" v="148" actId="2696"/>
        <pc:sldMkLst>
          <pc:docMk/>
          <pc:sldMk cId="3880439587" sldId="360"/>
        </pc:sldMkLst>
      </pc:sldChg>
      <pc:sldChg chg="del">
        <pc:chgData name="Cortney Bloomer" userId="0d52ba5b-9da8-442e-b034-79e1e17052ab" providerId="ADAL" clId="{A7D3FCE1-D9E7-4240-89B4-BFDC7FF66CC6}" dt="2024-03-27T16:31:07.376" v="151" actId="2696"/>
        <pc:sldMkLst>
          <pc:docMk/>
          <pc:sldMk cId="2028002680" sldId="361"/>
        </pc:sldMkLst>
      </pc:sldChg>
      <pc:sldChg chg="del">
        <pc:chgData name="Cortney Bloomer" userId="0d52ba5b-9da8-442e-b034-79e1e17052ab" providerId="ADAL" clId="{A7D3FCE1-D9E7-4240-89B4-BFDC7FF66CC6}" dt="2024-03-25T19:41:29.322" v="45" actId="2696"/>
        <pc:sldMkLst>
          <pc:docMk/>
          <pc:sldMk cId="979988221" sldId="363"/>
        </pc:sldMkLst>
      </pc:sldChg>
      <pc:sldChg chg="del">
        <pc:chgData name="Cortney Bloomer" userId="0d52ba5b-9da8-442e-b034-79e1e17052ab" providerId="ADAL" clId="{A7D3FCE1-D9E7-4240-89B4-BFDC7FF66CC6}" dt="2024-03-25T19:41:31.384" v="46" actId="2696"/>
        <pc:sldMkLst>
          <pc:docMk/>
          <pc:sldMk cId="3952098843" sldId="364"/>
        </pc:sldMkLst>
      </pc:sldChg>
      <pc:sldChg chg="del">
        <pc:chgData name="Cortney Bloomer" userId="0d52ba5b-9da8-442e-b034-79e1e17052ab" providerId="ADAL" clId="{A7D3FCE1-D9E7-4240-89B4-BFDC7FF66CC6}" dt="2024-03-25T19:41:36.028" v="48" actId="2696"/>
        <pc:sldMkLst>
          <pc:docMk/>
          <pc:sldMk cId="1890515317" sldId="365"/>
        </pc:sldMkLst>
      </pc:sldChg>
      <pc:sldChg chg="del">
        <pc:chgData name="Cortney Bloomer" userId="0d52ba5b-9da8-442e-b034-79e1e17052ab" providerId="ADAL" clId="{A7D3FCE1-D9E7-4240-89B4-BFDC7FF66CC6}" dt="2024-03-27T16:31:12.144" v="153" actId="2696"/>
        <pc:sldMkLst>
          <pc:docMk/>
          <pc:sldMk cId="4118094273" sldId="377"/>
        </pc:sldMkLst>
      </pc:sldChg>
      <pc:sldChg chg="modSp mod">
        <pc:chgData name="Cortney Bloomer" userId="0d52ba5b-9da8-442e-b034-79e1e17052ab" providerId="ADAL" clId="{A7D3FCE1-D9E7-4240-89B4-BFDC7FF66CC6}" dt="2024-03-27T16:33:07.282" v="165" actId="20577"/>
        <pc:sldMkLst>
          <pc:docMk/>
          <pc:sldMk cId="31390223" sldId="381"/>
        </pc:sldMkLst>
        <pc:spChg chg="mod">
          <ac:chgData name="Cortney Bloomer" userId="0d52ba5b-9da8-442e-b034-79e1e17052ab" providerId="ADAL" clId="{A7D3FCE1-D9E7-4240-89B4-BFDC7FF66CC6}" dt="2024-03-27T16:33:07.282" v="165" actId="20577"/>
          <ac:spMkLst>
            <pc:docMk/>
            <pc:sldMk cId="31390223" sldId="381"/>
            <ac:spMk id="28" creationId="{645B3381-278E-120E-6D70-3473FEE4AFA3}"/>
          </ac:spMkLst>
        </pc:spChg>
        <pc:spChg chg="mod">
          <ac:chgData name="Cortney Bloomer" userId="0d52ba5b-9da8-442e-b034-79e1e17052ab" providerId="ADAL" clId="{A7D3FCE1-D9E7-4240-89B4-BFDC7FF66CC6}" dt="2024-03-25T19:45:27.773" v="55" actId="20577"/>
          <ac:spMkLst>
            <pc:docMk/>
            <pc:sldMk cId="31390223" sldId="381"/>
            <ac:spMk id="30" creationId="{14E0DD5B-890A-8194-F2DC-4AA1ABD1B830}"/>
          </ac:spMkLst>
        </pc:spChg>
      </pc:sldChg>
      <pc:sldChg chg="del">
        <pc:chgData name="Cortney Bloomer" userId="0d52ba5b-9da8-442e-b034-79e1e17052ab" providerId="ADAL" clId="{A7D3FCE1-D9E7-4240-89B4-BFDC7FF66CC6}" dt="2024-03-27T16:31:18.040" v="156" actId="2696"/>
        <pc:sldMkLst>
          <pc:docMk/>
          <pc:sldMk cId="1621026556" sldId="382"/>
        </pc:sldMkLst>
      </pc:sldChg>
      <pc:sldChg chg="addSp delSp modSp new mod">
        <pc:chgData name="Cortney Bloomer" userId="0d52ba5b-9da8-442e-b034-79e1e17052ab" providerId="ADAL" clId="{A7D3FCE1-D9E7-4240-89B4-BFDC7FF66CC6}" dt="2024-03-27T16:56:32.639" v="684" actId="207"/>
        <pc:sldMkLst>
          <pc:docMk/>
          <pc:sldMk cId="3049386873" sldId="382"/>
        </pc:sldMkLst>
        <pc:spChg chg="mod">
          <ac:chgData name="Cortney Bloomer" userId="0d52ba5b-9da8-442e-b034-79e1e17052ab" providerId="ADAL" clId="{A7D3FCE1-D9E7-4240-89B4-BFDC7FF66CC6}" dt="2024-03-27T16:56:16.610" v="682" actId="207"/>
          <ac:spMkLst>
            <pc:docMk/>
            <pc:sldMk cId="3049386873" sldId="382"/>
            <ac:spMk id="2" creationId="{7DB1E3F6-9A10-05FA-5A52-0897A2576974}"/>
          </ac:spMkLst>
        </pc:spChg>
        <pc:spChg chg="add del mod">
          <ac:chgData name="Cortney Bloomer" userId="0d52ba5b-9da8-442e-b034-79e1e17052ab" providerId="ADAL" clId="{A7D3FCE1-D9E7-4240-89B4-BFDC7FF66CC6}" dt="2024-03-27T16:42:14.867" v="247" actId="21"/>
          <ac:spMkLst>
            <pc:docMk/>
            <pc:sldMk cId="3049386873" sldId="382"/>
            <ac:spMk id="5" creationId="{31584CEE-98B8-E0F4-6C36-C9C73E28C9F2}"/>
          </ac:spMkLst>
        </pc:spChg>
        <pc:spChg chg="add mod">
          <ac:chgData name="Cortney Bloomer" userId="0d52ba5b-9da8-442e-b034-79e1e17052ab" providerId="ADAL" clId="{A7D3FCE1-D9E7-4240-89B4-BFDC7FF66CC6}" dt="2024-03-27T16:56:32.639" v="684" actId="207"/>
          <ac:spMkLst>
            <pc:docMk/>
            <pc:sldMk cId="3049386873" sldId="382"/>
            <ac:spMk id="9" creationId="{1194E1DE-C910-1E5E-5ED4-9E9D29B23FBB}"/>
          </ac:spMkLst>
        </pc:spChg>
        <pc:picChg chg="add mod">
          <ac:chgData name="Cortney Bloomer" userId="0d52ba5b-9da8-442e-b034-79e1e17052ab" providerId="ADAL" clId="{A7D3FCE1-D9E7-4240-89B4-BFDC7FF66CC6}" dt="2024-03-27T16:56:24.141" v="683" actId="207"/>
          <ac:picMkLst>
            <pc:docMk/>
            <pc:sldMk cId="3049386873" sldId="382"/>
            <ac:picMk id="4" creationId="{2F068728-14F5-20DA-0CC9-87953E67228A}"/>
          </ac:picMkLst>
        </pc:picChg>
        <pc:picChg chg="add mod">
          <ac:chgData name="Cortney Bloomer" userId="0d52ba5b-9da8-442e-b034-79e1e17052ab" providerId="ADAL" clId="{A7D3FCE1-D9E7-4240-89B4-BFDC7FF66CC6}" dt="2024-03-27T16:44:10.504" v="259" actId="27349"/>
          <ac:picMkLst>
            <pc:docMk/>
            <pc:sldMk cId="3049386873" sldId="382"/>
            <ac:picMk id="7" creationId="{3E43DFC5-A91A-76CF-72D9-92F11E596A7E}"/>
          </ac:picMkLst>
        </pc:picChg>
        <pc:picChg chg="add mod">
          <ac:chgData name="Cortney Bloomer" userId="0d52ba5b-9da8-442e-b034-79e1e17052ab" providerId="ADAL" clId="{A7D3FCE1-D9E7-4240-89B4-BFDC7FF66CC6}" dt="2024-03-27T16:46:04.152" v="292" actId="1076"/>
          <ac:picMkLst>
            <pc:docMk/>
            <pc:sldMk cId="3049386873" sldId="382"/>
            <ac:picMk id="8" creationId="{18C4FF41-AFF2-E4AC-FC3C-CFBFB87233B8}"/>
          </ac:picMkLst>
        </pc:picChg>
      </pc:sldChg>
      <pc:sldChg chg="addSp modSp new mod ord">
        <pc:chgData name="Cortney Bloomer" userId="0d52ba5b-9da8-442e-b034-79e1e17052ab" providerId="ADAL" clId="{A7D3FCE1-D9E7-4240-89B4-BFDC7FF66CC6}" dt="2024-03-27T16:56:45.468" v="686"/>
        <pc:sldMkLst>
          <pc:docMk/>
          <pc:sldMk cId="1852300421" sldId="383"/>
        </pc:sldMkLst>
        <pc:spChg chg="mod">
          <ac:chgData name="Cortney Bloomer" userId="0d52ba5b-9da8-442e-b034-79e1e17052ab" providerId="ADAL" clId="{A7D3FCE1-D9E7-4240-89B4-BFDC7FF66CC6}" dt="2024-03-27T16:56:01.104" v="681" actId="1076"/>
          <ac:spMkLst>
            <pc:docMk/>
            <pc:sldMk cId="1852300421" sldId="383"/>
            <ac:spMk id="2" creationId="{32B87FD4-CFDA-EBDD-A64F-3F785F5005B7}"/>
          </ac:spMkLst>
        </pc:spChg>
        <pc:spChg chg="mod">
          <ac:chgData name="Cortney Bloomer" userId="0d52ba5b-9da8-442e-b034-79e1e17052ab" providerId="ADAL" clId="{A7D3FCE1-D9E7-4240-89B4-BFDC7FF66CC6}" dt="2024-03-27T16:55:57.831" v="680" actId="1076"/>
          <ac:spMkLst>
            <pc:docMk/>
            <pc:sldMk cId="1852300421" sldId="383"/>
            <ac:spMk id="3" creationId="{619ACB4D-54DE-D24B-4B8A-6ABF366A6B46}"/>
          </ac:spMkLst>
        </pc:spChg>
        <pc:spChg chg="mod">
          <ac:chgData name="Cortney Bloomer" userId="0d52ba5b-9da8-442e-b034-79e1e17052ab" providerId="ADAL" clId="{A7D3FCE1-D9E7-4240-89B4-BFDC7FF66CC6}" dt="2024-03-27T16:47:59.205" v="303" actId="20577"/>
          <ac:spMkLst>
            <pc:docMk/>
            <pc:sldMk cId="1852300421" sldId="383"/>
            <ac:spMk id="4" creationId="{C80EED4B-07A3-2A60-0F25-2C0C5D3CC238}"/>
          </ac:spMkLst>
        </pc:spChg>
        <pc:spChg chg="add mod ord">
          <ac:chgData name="Cortney Bloomer" userId="0d52ba5b-9da8-442e-b034-79e1e17052ab" providerId="ADAL" clId="{A7D3FCE1-D9E7-4240-89B4-BFDC7FF66CC6}" dt="2024-03-27T16:49:31.635" v="349" actId="167"/>
          <ac:spMkLst>
            <pc:docMk/>
            <pc:sldMk cId="1852300421" sldId="383"/>
            <ac:spMk id="7" creationId="{E771635D-65F2-FF10-3D08-6ED8DF6B5968}"/>
          </ac:spMkLst>
        </pc:spChg>
        <pc:picChg chg="add mod">
          <ac:chgData name="Cortney Bloomer" userId="0d52ba5b-9da8-442e-b034-79e1e17052ab" providerId="ADAL" clId="{A7D3FCE1-D9E7-4240-89B4-BFDC7FF66CC6}" dt="2024-03-27T16:49:43.435" v="351" actId="1076"/>
          <ac:picMkLst>
            <pc:docMk/>
            <pc:sldMk cId="1852300421" sldId="383"/>
            <ac:picMk id="6" creationId="{403EED4F-3730-B3E8-3AEF-21BE0C64FC35}"/>
          </ac:picMkLst>
        </pc:picChg>
      </pc:sldChg>
      <pc:sldChg chg="del">
        <pc:chgData name="Cortney Bloomer" userId="0d52ba5b-9da8-442e-b034-79e1e17052ab" providerId="ADAL" clId="{A7D3FCE1-D9E7-4240-89B4-BFDC7FF66CC6}" dt="2024-03-27T16:31:20.023" v="157" actId="2696"/>
        <pc:sldMkLst>
          <pc:docMk/>
          <pc:sldMk cId="3228583354" sldId="383"/>
        </pc:sldMkLst>
      </pc:sldChg>
      <pc:sldChg chg="del">
        <pc:chgData name="Cortney Bloomer" userId="0d52ba5b-9da8-442e-b034-79e1e17052ab" providerId="ADAL" clId="{A7D3FCE1-D9E7-4240-89B4-BFDC7FF66CC6}" dt="2024-03-27T16:31:31.455" v="158" actId="2696"/>
        <pc:sldMkLst>
          <pc:docMk/>
          <pc:sldMk cId="3386021533" sldId="384"/>
        </pc:sldMkLst>
      </pc:sldChg>
      <pc:sldChg chg="modSp add del mod ord">
        <pc:chgData name="Cortney Bloomer" userId="0d52ba5b-9da8-442e-b034-79e1e17052ab" providerId="ADAL" clId="{A7D3FCE1-D9E7-4240-89B4-BFDC7FF66CC6}" dt="2024-03-27T16:30:37.801" v="139" actId="2696"/>
        <pc:sldMkLst>
          <pc:docMk/>
          <pc:sldMk cId="1193184908" sldId="385"/>
        </pc:sldMkLst>
        <pc:spChg chg="mod">
          <ac:chgData name="Cortney Bloomer" userId="0d52ba5b-9da8-442e-b034-79e1e17052ab" providerId="ADAL" clId="{A7D3FCE1-D9E7-4240-89B4-BFDC7FF66CC6}" dt="2024-03-25T19:47:04.831" v="121" actId="20577"/>
          <ac:spMkLst>
            <pc:docMk/>
            <pc:sldMk cId="1193184908" sldId="385"/>
            <ac:spMk id="4" creationId="{68FCF9EE-2FDE-3853-0845-017AC93A4928}"/>
          </ac:spMkLst>
        </pc:spChg>
      </pc:sldChg>
      <pc:sldMasterChg chg="delSldLayout">
        <pc:chgData name="Cortney Bloomer" userId="0d52ba5b-9da8-442e-b034-79e1e17052ab" providerId="ADAL" clId="{A7D3FCE1-D9E7-4240-89B4-BFDC7FF66CC6}" dt="2024-03-27T16:31:04.717" v="150" actId="2696"/>
        <pc:sldMasterMkLst>
          <pc:docMk/>
          <pc:sldMasterMk cId="1940258776" sldId="2147483648"/>
        </pc:sldMasterMkLst>
        <pc:sldLayoutChg chg="del">
          <pc:chgData name="Cortney Bloomer" userId="0d52ba5b-9da8-442e-b034-79e1e17052ab" providerId="ADAL" clId="{A7D3FCE1-D9E7-4240-89B4-BFDC7FF66CC6}" dt="2024-03-27T16:30:46.397" v="142" actId="2696"/>
          <pc:sldLayoutMkLst>
            <pc:docMk/>
            <pc:sldMasterMk cId="1940258776" sldId="2147483648"/>
            <pc:sldLayoutMk cId="1722095330" sldId="2147483713"/>
          </pc:sldLayoutMkLst>
        </pc:sldLayoutChg>
        <pc:sldLayoutChg chg="del">
          <pc:chgData name="Cortney Bloomer" userId="0d52ba5b-9da8-442e-b034-79e1e17052ab" providerId="ADAL" clId="{A7D3FCE1-D9E7-4240-89B4-BFDC7FF66CC6}" dt="2024-03-27T16:31:04.717" v="150" actId="2696"/>
          <pc:sldLayoutMkLst>
            <pc:docMk/>
            <pc:sldMasterMk cId="1940258776" sldId="2147483648"/>
            <pc:sldLayoutMk cId="597382249" sldId="2147483714"/>
          </pc:sldLayoutMkLst>
        </pc:sldLayoutChg>
      </pc:sldMasterChg>
    </pc:docChg>
  </pc:docChgLst>
</pc:chgInfo>
</file>

<file path=ppt/comments/modernComment_176_6D3DA9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25C01EA-37D5-4C2B-884A-E011BD3F1AAE}" authorId="{29408990-47FE-FDE5-2170-D9E56C56B3F7}" status="resolved" created="2024-01-24T01:03:58.195">
    <pc:sldMkLst xmlns:pc="http://schemas.microsoft.com/office/powerpoint/2013/main/command">
      <pc:docMk/>
      <pc:sldMk cId="632677103" sldId="356"/>
    </pc:sldMkLst>
    <p188:replyLst>
      <p188:reply id="{10D22FBD-F457-4403-BA89-9244410796B9}" authorId="{8E329136-2FAA-925A-42CC-215AACEC2BE1}" created="2024-01-24T19:45:54.958">
        <p188:txBody>
          <a:bodyPr/>
          <a:lstStyle/>
          <a:p>
            <a:r>
              <a:rPr lang="en-US"/>
              <a:t>Done!</a:t>
            </a:r>
          </a:p>
        </p188:txBody>
      </p188:reply>
    </p188:replyLst>
    <p188:txBody>
      <a:bodyPr/>
      <a:lstStyle/>
      <a:p>
        <a:r>
          <a:rPr lang="en-US"/>
          <a:t>Do we want to include the industry fb?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sv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svg"/><Relationship Id="rId4" Type="http://schemas.openxmlformats.org/officeDocument/2006/relationships/image" Target="../media/image75.svg"/><Relationship Id="rId9" Type="http://schemas.openxmlformats.org/officeDocument/2006/relationships/image" Target="../media/image8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sv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svg"/><Relationship Id="rId4" Type="http://schemas.openxmlformats.org/officeDocument/2006/relationships/image" Target="../media/image75.svg"/><Relationship Id="rId9" Type="http://schemas.openxmlformats.org/officeDocument/2006/relationships/image" Target="../media/image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3BEBA-595A-884A-B4F1-2544FE5D14B8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23A623-4075-E842-91FE-8C1BDBD3CDFD}">
      <dgm:prSet custT="1"/>
      <dgm:spPr>
        <a:ln>
          <a:noFill/>
        </a:ln>
      </dgm:spPr>
      <dgm:t>
        <a:bodyPr/>
        <a:lstStyle/>
        <a:p>
          <a:r>
            <a:rPr lang="en-US" sz="2000" b="1" i="0" dirty="0">
              <a:latin typeface="Barlow" pitchFamily="2" charset="77"/>
            </a:rPr>
            <a:t>Primary Data: Data you gathered yourself</a:t>
          </a:r>
          <a:endParaRPr lang="en-US" sz="2000" b="1" dirty="0">
            <a:latin typeface="Barlow" pitchFamily="2" charset="77"/>
          </a:endParaRPr>
        </a:p>
      </dgm:t>
    </dgm:pt>
    <dgm:pt modelId="{A08471A4-EDFA-E24E-AF52-3D9B910981D4}" type="parTrans" cxnId="{15E35E4A-A220-7D43-9ABC-49FBD7457DDA}">
      <dgm:prSet/>
      <dgm:spPr/>
      <dgm:t>
        <a:bodyPr/>
        <a:lstStyle/>
        <a:p>
          <a:endParaRPr lang="en-US"/>
        </a:p>
      </dgm:t>
    </dgm:pt>
    <dgm:pt modelId="{38D34E8B-683F-2042-8150-29D11D7CB8B5}" type="sibTrans" cxnId="{15E35E4A-A220-7D43-9ABC-49FBD7457DDA}">
      <dgm:prSet/>
      <dgm:spPr/>
      <dgm:t>
        <a:bodyPr/>
        <a:lstStyle/>
        <a:p>
          <a:endParaRPr lang="en-US"/>
        </a:p>
      </dgm:t>
    </dgm:pt>
    <dgm:pt modelId="{6EF38FAE-C0D5-4743-B12F-86B9BFB55EEC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2000" b="1" dirty="0">
              <a:latin typeface="Barlow" pitchFamily="2" charset="77"/>
            </a:rPr>
            <a:t>Secondary Data: Data that someone shared with you</a:t>
          </a:r>
        </a:p>
      </dgm:t>
    </dgm:pt>
    <dgm:pt modelId="{109AEEBE-88B8-394B-8B55-97B89C1A5896}" type="parTrans" cxnId="{CE020D82-6B7E-6E47-BFB9-C36EF7C88CDD}">
      <dgm:prSet/>
      <dgm:spPr/>
      <dgm:t>
        <a:bodyPr/>
        <a:lstStyle/>
        <a:p>
          <a:endParaRPr lang="en-US"/>
        </a:p>
      </dgm:t>
    </dgm:pt>
    <dgm:pt modelId="{ADCC029E-86EE-A54D-8ED5-BE71730BE9FD}" type="sibTrans" cxnId="{CE020D82-6B7E-6E47-BFB9-C36EF7C88CDD}">
      <dgm:prSet/>
      <dgm:spPr/>
      <dgm:t>
        <a:bodyPr/>
        <a:lstStyle/>
        <a:p>
          <a:endParaRPr lang="en-US"/>
        </a:p>
      </dgm:t>
    </dgm:pt>
    <dgm:pt modelId="{A75FD8AC-F5DC-DE49-B830-E5BE496F907E}">
      <dgm:prSet custT="1"/>
      <dgm:spPr>
        <a:ln>
          <a:noFill/>
        </a:ln>
      </dgm:spPr>
      <dgm:t>
        <a:bodyPr/>
        <a:lstStyle/>
        <a:p>
          <a:r>
            <a:rPr lang="en-US" sz="2000" b="1" i="0" dirty="0">
              <a:latin typeface="Barlow" pitchFamily="2" charset="77"/>
            </a:rPr>
            <a:t>Third-party Data: Data that has been aggregated</a:t>
          </a:r>
          <a:endParaRPr lang="en-US" sz="2000" b="1" dirty="0">
            <a:latin typeface="Barlow" pitchFamily="2" charset="77"/>
          </a:endParaRPr>
        </a:p>
      </dgm:t>
    </dgm:pt>
    <dgm:pt modelId="{4557BDC0-F835-6B42-9BF1-D9C6B66D178E}" type="parTrans" cxnId="{5F6357A4-D031-C740-B26D-766A55ECF061}">
      <dgm:prSet/>
      <dgm:spPr/>
      <dgm:t>
        <a:bodyPr/>
        <a:lstStyle/>
        <a:p>
          <a:endParaRPr lang="en-US"/>
        </a:p>
      </dgm:t>
    </dgm:pt>
    <dgm:pt modelId="{0501F9D3-E3DC-9440-B535-2F7B99FF386E}" type="sibTrans" cxnId="{5F6357A4-D031-C740-B26D-766A55ECF061}">
      <dgm:prSet/>
      <dgm:spPr/>
      <dgm:t>
        <a:bodyPr/>
        <a:lstStyle/>
        <a:p>
          <a:endParaRPr lang="en-US"/>
        </a:p>
      </dgm:t>
    </dgm:pt>
    <dgm:pt modelId="{897504B8-2B80-5348-97E5-8EC10BE31AA1}" type="pres">
      <dgm:prSet presAssocID="{CD83BEBA-595A-884A-B4F1-2544FE5D14B8}" presName="linearFlow" presStyleCnt="0">
        <dgm:presLayoutVars>
          <dgm:dir/>
          <dgm:resizeHandles val="exact"/>
        </dgm:presLayoutVars>
      </dgm:prSet>
      <dgm:spPr/>
    </dgm:pt>
    <dgm:pt modelId="{DB4EAB59-2C58-D045-A3C2-D03FE5C70A92}" type="pres">
      <dgm:prSet presAssocID="{3423A623-4075-E842-91FE-8C1BDBD3CDFD}" presName="composite" presStyleCnt="0"/>
      <dgm:spPr/>
    </dgm:pt>
    <dgm:pt modelId="{7C202091-460D-7246-9B1F-06D9230BF0C3}" type="pres">
      <dgm:prSet presAssocID="{3423A623-4075-E842-91FE-8C1BDBD3CDFD}" presName="imgShp" presStyleLbl="fgImgPlace1" presStyleIdx="0" presStyleCnt="3"/>
      <dgm:spPr>
        <a:solidFill>
          <a:schemeClr val="tx2">
            <a:lumMod val="10000"/>
            <a:lumOff val="90000"/>
          </a:schemeClr>
        </a:solidFill>
        <a:ln w="38100">
          <a:noFill/>
        </a:ln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E69E49D0-554A-7043-A1C0-A2F19F6A36F5}" type="pres">
      <dgm:prSet presAssocID="{3423A623-4075-E842-91FE-8C1BDBD3CDFD}" presName="txShp" presStyleLbl="node1" presStyleIdx="0" presStyleCnt="3">
        <dgm:presLayoutVars>
          <dgm:bulletEnabled val="1"/>
        </dgm:presLayoutVars>
      </dgm:prSet>
      <dgm:spPr/>
    </dgm:pt>
    <dgm:pt modelId="{4FCFEC30-B7FD-F548-BCB0-4B7A2E743808}" type="pres">
      <dgm:prSet presAssocID="{38D34E8B-683F-2042-8150-29D11D7CB8B5}" presName="spacing" presStyleCnt="0"/>
      <dgm:spPr/>
    </dgm:pt>
    <dgm:pt modelId="{77EC3F55-BE53-4A4B-878C-596F6334A372}" type="pres">
      <dgm:prSet presAssocID="{6EF38FAE-C0D5-4743-B12F-86B9BFB55EEC}" presName="composite" presStyleCnt="0"/>
      <dgm:spPr/>
    </dgm:pt>
    <dgm:pt modelId="{B1F667CC-867D-3645-88EB-01BFA905E271}" type="pres">
      <dgm:prSet presAssocID="{6EF38FAE-C0D5-4743-B12F-86B9BFB55EEC}" presName="imgShp" presStyleLbl="fgImgPlace1" presStyleIdx="1" presStyleCnt="3"/>
      <dgm:spPr>
        <a:solidFill>
          <a:schemeClr val="tx2">
            <a:lumMod val="10000"/>
            <a:lumOff val="90000"/>
          </a:schemeClr>
        </a:solidFill>
        <a:ln w="38100">
          <a:noFill/>
        </a:ln>
      </dgm:spPr>
    </dgm:pt>
    <dgm:pt modelId="{68060732-0AA0-084F-9466-1864C2AEA920}" type="pres">
      <dgm:prSet presAssocID="{6EF38FAE-C0D5-4743-B12F-86B9BFB55EEC}" presName="txShp" presStyleLbl="node1" presStyleIdx="1" presStyleCnt="3">
        <dgm:presLayoutVars>
          <dgm:bulletEnabled val="1"/>
        </dgm:presLayoutVars>
      </dgm:prSet>
      <dgm:spPr/>
    </dgm:pt>
    <dgm:pt modelId="{F4C709A5-E08C-6447-9691-99F0D74A6CA8}" type="pres">
      <dgm:prSet presAssocID="{ADCC029E-86EE-A54D-8ED5-BE71730BE9FD}" presName="spacing" presStyleCnt="0"/>
      <dgm:spPr/>
    </dgm:pt>
    <dgm:pt modelId="{29D6FD53-8432-4945-B509-EDEC34DB1F42}" type="pres">
      <dgm:prSet presAssocID="{A75FD8AC-F5DC-DE49-B830-E5BE496F907E}" presName="composite" presStyleCnt="0"/>
      <dgm:spPr/>
    </dgm:pt>
    <dgm:pt modelId="{7E4A2859-FD56-CE40-8E61-0328CA261BCD}" type="pres">
      <dgm:prSet presAssocID="{A75FD8AC-F5DC-DE49-B830-E5BE496F907E}" presName="imgShp" presStyleLbl="fgImgPlace1" presStyleIdx="2" presStyleCnt="3"/>
      <dgm:spPr>
        <a:solidFill>
          <a:schemeClr val="tx2">
            <a:lumMod val="10000"/>
            <a:lumOff val="90000"/>
          </a:schemeClr>
        </a:solidFill>
        <a:ln w="38100">
          <a:noFill/>
        </a:ln>
      </dgm:spPr>
    </dgm:pt>
    <dgm:pt modelId="{7BFADE06-E2C9-534A-BF05-3CE5900BAEC0}" type="pres">
      <dgm:prSet presAssocID="{A75FD8AC-F5DC-DE49-B830-E5BE496F907E}" presName="txShp" presStyleLbl="node1" presStyleIdx="2" presStyleCnt="3">
        <dgm:presLayoutVars>
          <dgm:bulletEnabled val="1"/>
        </dgm:presLayoutVars>
      </dgm:prSet>
      <dgm:spPr/>
    </dgm:pt>
  </dgm:ptLst>
  <dgm:cxnLst>
    <dgm:cxn modelId="{15E35E4A-A220-7D43-9ABC-49FBD7457DDA}" srcId="{CD83BEBA-595A-884A-B4F1-2544FE5D14B8}" destId="{3423A623-4075-E842-91FE-8C1BDBD3CDFD}" srcOrd="0" destOrd="0" parTransId="{A08471A4-EDFA-E24E-AF52-3D9B910981D4}" sibTransId="{38D34E8B-683F-2042-8150-29D11D7CB8B5}"/>
    <dgm:cxn modelId="{784DD752-CCF5-934F-BDE3-1338333D4639}" type="presOf" srcId="{3423A623-4075-E842-91FE-8C1BDBD3CDFD}" destId="{E69E49D0-554A-7043-A1C0-A2F19F6A36F5}" srcOrd="0" destOrd="0" presId="urn:microsoft.com/office/officeart/2005/8/layout/vList3"/>
    <dgm:cxn modelId="{CE020D82-6B7E-6E47-BFB9-C36EF7C88CDD}" srcId="{CD83BEBA-595A-884A-B4F1-2544FE5D14B8}" destId="{6EF38FAE-C0D5-4743-B12F-86B9BFB55EEC}" srcOrd="1" destOrd="0" parTransId="{109AEEBE-88B8-394B-8B55-97B89C1A5896}" sibTransId="{ADCC029E-86EE-A54D-8ED5-BE71730BE9FD}"/>
    <dgm:cxn modelId="{43DD4B9D-6040-984F-A850-0FB01787F14B}" type="presOf" srcId="{6EF38FAE-C0D5-4743-B12F-86B9BFB55EEC}" destId="{68060732-0AA0-084F-9466-1864C2AEA920}" srcOrd="0" destOrd="0" presId="urn:microsoft.com/office/officeart/2005/8/layout/vList3"/>
    <dgm:cxn modelId="{0A0ED09E-4959-A24B-8578-B90C8D982400}" type="presOf" srcId="{A75FD8AC-F5DC-DE49-B830-E5BE496F907E}" destId="{7BFADE06-E2C9-534A-BF05-3CE5900BAEC0}" srcOrd="0" destOrd="0" presId="urn:microsoft.com/office/officeart/2005/8/layout/vList3"/>
    <dgm:cxn modelId="{5F6357A4-D031-C740-B26D-766A55ECF061}" srcId="{CD83BEBA-595A-884A-B4F1-2544FE5D14B8}" destId="{A75FD8AC-F5DC-DE49-B830-E5BE496F907E}" srcOrd="2" destOrd="0" parTransId="{4557BDC0-F835-6B42-9BF1-D9C6B66D178E}" sibTransId="{0501F9D3-E3DC-9440-B535-2F7B99FF386E}"/>
    <dgm:cxn modelId="{10E1E1DB-8376-5F47-B74E-D5891DA2920B}" type="presOf" srcId="{CD83BEBA-595A-884A-B4F1-2544FE5D14B8}" destId="{897504B8-2B80-5348-97E5-8EC10BE31AA1}" srcOrd="0" destOrd="0" presId="urn:microsoft.com/office/officeart/2005/8/layout/vList3"/>
    <dgm:cxn modelId="{24B40763-058A-6141-8C11-D3E24AB5B223}" type="presParOf" srcId="{897504B8-2B80-5348-97E5-8EC10BE31AA1}" destId="{DB4EAB59-2C58-D045-A3C2-D03FE5C70A92}" srcOrd="0" destOrd="0" presId="urn:microsoft.com/office/officeart/2005/8/layout/vList3"/>
    <dgm:cxn modelId="{F05A4866-56C3-644A-AB1A-84E32975485A}" type="presParOf" srcId="{DB4EAB59-2C58-D045-A3C2-D03FE5C70A92}" destId="{7C202091-460D-7246-9B1F-06D9230BF0C3}" srcOrd="0" destOrd="0" presId="urn:microsoft.com/office/officeart/2005/8/layout/vList3"/>
    <dgm:cxn modelId="{66A47DEF-AE49-6445-A246-8605B94C7563}" type="presParOf" srcId="{DB4EAB59-2C58-D045-A3C2-D03FE5C70A92}" destId="{E69E49D0-554A-7043-A1C0-A2F19F6A36F5}" srcOrd="1" destOrd="0" presId="urn:microsoft.com/office/officeart/2005/8/layout/vList3"/>
    <dgm:cxn modelId="{D374261C-D3AB-0B4E-9D93-B2453CADE368}" type="presParOf" srcId="{897504B8-2B80-5348-97E5-8EC10BE31AA1}" destId="{4FCFEC30-B7FD-F548-BCB0-4B7A2E743808}" srcOrd="1" destOrd="0" presId="urn:microsoft.com/office/officeart/2005/8/layout/vList3"/>
    <dgm:cxn modelId="{C4BAB9A3-EC55-3D4C-B1E1-F97F0B8285F5}" type="presParOf" srcId="{897504B8-2B80-5348-97E5-8EC10BE31AA1}" destId="{77EC3F55-BE53-4A4B-878C-596F6334A372}" srcOrd="2" destOrd="0" presId="urn:microsoft.com/office/officeart/2005/8/layout/vList3"/>
    <dgm:cxn modelId="{64532322-C4A1-4B4C-A3B0-CD0904075C92}" type="presParOf" srcId="{77EC3F55-BE53-4A4B-878C-596F6334A372}" destId="{B1F667CC-867D-3645-88EB-01BFA905E271}" srcOrd="0" destOrd="0" presId="urn:microsoft.com/office/officeart/2005/8/layout/vList3"/>
    <dgm:cxn modelId="{3DCA9EA6-DA2C-CA4A-9DF2-1D8ABDF1CB43}" type="presParOf" srcId="{77EC3F55-BE53-4A4B-878C-596F6334A372}" destId="{68060732-0AA0-084F-9466-1864C2AEA920}" srcOrd="1" destOrd="0" presId="urn:microsoft.com/office/officeart/2005/8/layout/vList3"/>
    <dgm:cxn modelId="{E447E6E9-0455-2D45-8B0E-B6539A211B1B}" type="presParOf" srcId="{897504B8-2B80-5348-97E5-8EC10BE31AA1}" destId="{F4C709A5-E08C-6447-9691-99F0D74A6CA8}" srcOrd="3" destOrd="0" presId="urn:microsoft.com/office/officeart/2005/8/layout/vList3"/>
    <dgm:cxn modelId="{79AD44BC-6EA9-CF46-93B7-831CB704940E}" type="presParOf" srcId="{897504B8-2B80-5348-97E5-8EC10BE31AA1}" destId="{29D6FD53-8432-4945-B509-EDEC34DB1F42}" srcOrd="4" destOrd="0" presId="urn:microsoft.com/office/officeart/2005/8/layout/vList3"/>
    <dgm:cxn modelId="{B51D8B7B-615F-DD48-95A4-805B29D265E2}" type="presParOf" srcId="{29D6FD53-8432-4945-B509-EDEC34DB1F42}" destId="{7E4A2859-FD56-CE40-8E61-0328CA261BCD}" srcOrd="0" destOrd="0" presId="urn:microsoft.com/office/officeart/2005/8/layout/vList3"/>
    <dgm:cxn modelId="{DF9C0B2B-79B0-4240-BED4-33D87B71EF39}" type="presParOf" srcId="{29D6FD53-8432-4945-B509-EDEC34DB1F42}" destId="{7BFADE06-E2C9-534A-BF05-3CE5900BAE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09B29-2754-460E-893B-0C3D7AB04E1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E29E8-68B4-4380-BE3C-946BDBBA546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>
              <a:latin typeface="Barlow" panose="00000500000000000000" pitchFamily="2" charset="0"/>
            </a:rPr>
            <a:t>What is your organizational Capacity?</a:t>
          </a:r>
          <a:endParaRPr lang="en-US" sz="1400" dirty="0">
            <a:latin typeface="Barlow" panose="00000500000000000000" pitchFamily="2" charset="0"/>
          </a:endParaRPr>
        </a:p>
      </dgm:t>
    </dgm:pt>
    <dgm:pt modelId="{7DF5800F-3CBA-4CC3-A062-53856EF2ECDC}" type="parTrans" cxnId="{E9C01A3B-B1BF-4C68-AD83-DC160DC740C1}">
      <dgm:prSet/>
      <dgm:spPr/>
      <dgm:t>
        <a:bodyPr/>
        <a:lstStyle/>
        <a:p>
          <a:endParaRPr lang="en-US"/>
        </a:p>
      </dgm:t>
    </dgm:pt>
    <dgm:pt modelId="{362393A1-D78B-49B7-B520-039D59FCDAB5}" type="sibTrans" cxnId="{E9C01A3B-B1BF-4C68-AD83-DC160DC740C1}">
      <dgm:prSet/>
      <dgm:spPr/>
      <dgm:t>
        <a:bodyPr/>
        <a:lstStyle/>
        <a:p>
          <a:endParaRPr lang="en-US"/>
        </a:p>
      </dgm:t>
    </dgm:pt>
    <dgm:pt modelId="{298327C3-2431-49CD-8B85-64BE90C1860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i="0" dirty="0">
              <a:latin typeface="Barlow" panose="00000500000000000000" pitchFamily="2" charset="0"/>
            </a:rPr>
            <a:t>How sophisticated is the data?</a:t>
          </a:r>
          <a:endParaRPr lang="en-US" sz="1400" dirty="0">
            <a:latin typeface="Barlow" panose="00000500000000000000" pitchFamily="2" charset="0"/>
          </a:endParaRPr>
        </a:p>
      </dgm:t>
    </dgm:pt>
    <dgm:pt modelId="{8E2C955C-D7CD-4F9A-A7ED-5B1528A98334}" type="parTrans" cxnId="{49B8B7EB-698E-4538-BF74-6FE93BAAAA14}">
      <dgm:prSet/>
      <dgm:spPr/>
      <dgm:t>
        <a:bodyPr/>
        <a:lstStyle/>
        <a:p>
          <a:endParaRPr lang="en-US"/>
        </a:p>
      </dgm:t>
    </dgm:pt>
    <dgm:pt modelId="{621617A5-966E-4436-9F9A-0903AA3F3A54}" type="sibTrans" cxnId="{49B8B7EB-698E-4538-BF74-6FE93BAAAA14}">
      <dgm:prSet/>
      <dgm:spPr/>
      <dgm:t>
        <a:bodyPr/>
        <a:lstStyle/>
        <a:p>
          <a:endParaRPr lang="en-US"/>
        </a:p>
      </dgm:t>
    </dgm:pt>
    <dgm:pt modelId="{1266804E-C5DA-4553-B303-41797852D22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>
              <a:latin typeface="Barlow" panose="00000500000000000000" pitchFamily="2" charset="0"/>
            </a:rPr>
            <a:t>WHAT is your DATA budget?</a:t>
          </a:r>
          <a:endParaRPr lang="en-US" sz="1400" dirty="0">
            <a:latin typeface="Barlow" panose="00000500000000000000" pitchFamily="2" charset="0"/>
          </a:endParaRPr>
        </a:p>
      </dgm:t>
    </dgm:pt>
    <dgm:pt modelId="{A4D928E8-9E0D-4B96-B0D5-F6BD18561851}" type="parTrans" cxnId="{BD3CB94C-B6E8-4F05-AC85-2651A99D5163}">
      <dgm:prSet/>
      <dgm:spPr/>
      <dgm:t>
        <a:bodyPr/>
        <a:lstStyle/>
        <a:p>
          <a:endParaRPr lang="en-US"/>
        </a:p>
      </dgm:t>
    </dgm:pt>
    <dgm:pt modelId="{6F9A8814-67B7-4288-AD94-E7A6B9986C97}" type="sibTrans" cxnId="{BD3CB94C-B6E8-4F05-AC85-2651A99D5163}">
      <dgm:prSet/>
      <dgm:spPr/>
      <dgm:t>
        <a:bodyPr/>
        <a:lstStyle/>
        <a:p>
          <a:endParaRPr lang="en-US"/>
        </a:p>
      </dgm:t>
    </dgm:pt>
    <dgm:pt modelId="{247D8AFD-264A-46EA-97AD-A1B47A97C71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>
              <a:latin typeface="Barlow" panose="00000500000000000000" pitchFamily="2" charset="0"/>
            </a:rPr>
            <a:t>WHO Has the information you need? </a:t>
          </a:r>
          <a:endParaRPr lang="en-US" sz="1400" dirty="0">
            <a:latin typeface="Barlow" panose="00000500000000000000" pitchFamily="2" charset="0"/>
          </a:endParaRPr>
        </a:p>
      </dgm:t>
    </dgm:pt>
    <dgm:pt modelId="{83CBAB4F-A7B7-47A1-8FC3-35915F67EA85}" type="parTrans" cxnId="{F15819C5-8D8E-4CCB-81CE-237242E7DBB7}">
      <dgm:prSet/>
      <dgm:spPr/>
      <dgm:t>
        <a:bodyPr/>
        <a:lstStyle/>
        <a:p>
          <a:endParaRPr lang="en-US"/>
        </a:p>
      </dgm:t>
    </dgm:pt>
    <dgm:pt modelId="{F5A40F7C-09DA-43CC-A501-AFBDC00F0BEB}" type="sibTrans" cxnId="{F15819C5-8D8E-4CCB-81CE-237242E7DBB7}">
      <dgm:prSet/>
      <dgm:spPr/>
      <dgm:t>
        <a:bodyPr/>
        <a:lstStyle/>
        <a:p>
          <a:endParaRPr lang="en-US"/>
        </a:p>
      </dgm:t>
    </dgm:pt>
    <dgm:pt modelId="{28313C18-47CC-481D-8BEC-B77435CD282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i="0">
              <a:latin typeface="Barlow" panose="00000500000000000000" pitchFamily="2" charset="0"/>
            </a:rPr>
            <a:t>Do you need help interpreting the data?</a:t>
          </a:r>
          <a:endParaRPr lang="en-US" sz="1400" dirty="0">
            <a:latin typeface="Barlow" panose="00000500000000000000" pitchFamily="2" charset="0"/>
          </a:endParaRPr>
        </a:p>
      </dgm:t>
    </dgm:pt>
    <dgm:pt modelId="{90E2069D-AD66-45A3-BC73-0ECAEBC93A17}" type="parTrans" cxnId="{4EE36403-17B6-40DB-AE86-01748C1A9DE5}">
      <dgm:prSet/>
      <dgm:spPr/>
      <dgm:t>
        <a:bodyPr/>
        <a:lstStyle/>
        <a:p>
          <a:endParaRPr lang="en-US"/>
        </a:p>
      </dgm:t>
    </dgm:pt>
    <dgm:pt modelId="{2F79F492-326C-4C99-BD9A-685F548303EA}" type="sibTrans" cxnId="{4EE36403-17B6-40DB-AE86-01748C1A9DE5}">
      <dgm:prSet/>
      <dgm:spPr/>
      <dgm:t>
        <a:bodyPr/>
        <a:lstStyle/>
        <a:p>
          <a:endParaRPr lang="en-US"/>
        </a:p>
      </dgm:t>
    </dgm:pt>
    <dgm:pt modelId="{F698E388-7FF2-4DE8-8F42-6FE0C9912F0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202093EE-F452-46D0-9069-3F2646389CFC}" type="parTrans" cxnId="{CEED8DC7-3C8A-497E-9928-6A59883D91CA}">
      <dgm:prSet/>
      <dgm:spPr/>
      <dgm:t>
        <a:bodyPr/>
        <a:lstStyle/>
        <a:p>
          <a:endParaRPr lang="en-US"/>
        </a:p>
      </dgm:t>
    </dgm:pt>
    <dgm:pt modelId="{DFD9D386-4773-456D-BCD6-188339BED681}" type="sibTrans" cxnId="{CEED8DC7-3C8A-497E-9928-6A59883D91CA}">
      <dgm:prSet/>
      <dgm:spPr/>
      <dgm:t>
        <a:bodyPr/>
        <a:lstStyle/>
        <a:p>
          <a:endParaRPr lang="en-US"/>
        </a:p>
      </dgm:t>
    </dgm:pt>
    <dgm:pt modelId="{9507A177-4F8E-4A37-99A5-5BB990765FFC}" type="pres">
      <dgm:prSet presAssocID="{6B009B29-2754-460E-893B-0C3D7AB04E1B}" presName="root" presStyleCnt="0">
        <dgm:presLayoutVars>
          <dgm:dir/>
          <dgm:resizeHandles val="exact"/>
        </dgm:presLayoutVars>
      </dgm:prSet>
      <dgm:spPr/>
    </dgm:pt>
    <dgm:pt modelId="{0B20FC64-60CE-4513-AF6E-E68659C682AE}" type="pres">
      <dgm:prSet presAssocID="{0E6E29E8-68B4-4380-BE3C-946BDBBA5463}" presName="compNode" presStyleCnt="0"/>
      <dgm:spPr/>
    </dgm:pt>
    <dgm:pt modelId="{7E4A7947-108B-40AE-BEF0-C17EDE68FF52}" type="pres">
      <dgm:prSet presAssocID="{0E6E29E8-68B4-4380-BE3C-946BDBBA5463}" presName="iconBgRect" presStyleLbl="bgShp" presStyleIdx="0" presStyleCnt="6"/>
      <dgm:spPr>
        <a:solidFill>
          <a:schemeClr val="accent4"/>
        </a:solidFill>
      </dgm:spPr>
    </dgm:pt>
    <dgm:pt modelId="{CF6B62A5-2FE4-4E24-B7A9-9A8EA8B52F6C}" type="pres">
      <dgm:prSet presAssocID="{0E6E29E8-68B4-4380-BE3C-946BDBBA546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A5566DD2-3B68-4CD7-8683-C8F9DC4AE8EA}" type="pres">
      <dgm:prSet presAssocID="{0E6E29E8-68B4-4380-BE3C-946BDBBA5463}" presName="spaceRect" presStyleCnt="0"/>
      <dgm:spPr/>
    </dgm:pt>
    <dgm:pt modelId="{6CA0B6DA-D9B0-4442-BEA2-223EB85D5329}" type="pres">
      <dgm:prSet presAssocID="{0E6E29E8-68B4-4380-BE3C-946BDBBA5463}" presName="textRect" presStyleLbl="revTx" presStyleIdx="0" presStyleCnt="6">
        <dgm:presLayoutVars>
          <dgm:chMax val="1"/>
          <dgm:chPref val="1"/>
        </dgm:presLayoutVars>
      </dgm:prSet>
      <dgm:spPr/>
    </dgm:pt>
    <dgm:pt modelId="{E162EDCB-84F9-4BA1-82E7-0E964BD3D149}" type="pres">
      <dgm:prSet presAssocID="{362393A1-D78B-49B7-B520-039D59FCDAB5}" presName="sibTrans" presStyleCnt="0"/>
      <dgm:spPr/>
    </dgm:pt>
    <dgm:pt modelId="{1B752024-FE00-4C81-9E08-F74FE9AA7C80}" type="pres">
      <dgm:prSet presAssocID="{298327C3-2431-49CD-8B85-64BE90C1860D}" presName="compNode" presStyleCnt="0"/>
      <dgm:spPr/>
    </dgm:pt>
    <dgm:pt modelId="{566C2ADE-D639-42D7-B46B-E0E3F65A6D43}" type="pres">
      <dgm:prSet presAssocID="{298327C3-2431-49CD-8B85-64BE90C1860D}" presName="iconBgRect" presStyleLbl="bgShp" presStyleIdx="1" presStyleCnt="6"/>
      <dgm:spPr>
        <a:solidFill>
          <a:schemeClr val="accent4"/>
        </a:solidFill>
      </dgm:spPr>
    </dgm:pt>
    <dgm:pt modelId="{540971C6-0044-4EDE-869D-3341250D61EA}" type="pres">
      <dgm:prSet presAssocID="{298327C3-2431-49CD-8B85-64BE90C1860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4E65CDFE-1C3F-4D54-BB04-DE2EA3D96126}" type="pres">
      <dgm:prSet presAssocID="{298327C3-2431-49CD-8B85-64BE90C1860D}" presName="spaceRect" presStyleCnt="0"/>
      <dgm:spPr/>
    </dgm:pt>
    <dgm:pt modelId="{C9EC4CEA-D64B-4D28-91E2-0B6FB6510135}" type="pres">
      <dgm:prSet presAssocID="{298327C3-2431-49CD-8B85-64BE90C1860D}" presName="textRect" presStyleLbl="revTx" presStyleIdx="1" presStyleCnt="6" custScaleX="92442">
        <dgm:presLayoutVars>
          <dgm:chMax val="1"/>
          <dgm:chPref val="1"/>
        </dgm:presLayoutVars>
      </dgm:prSet>
      <dgm:spPr/>
    </dgm:pt>
    <dgm:pt modelId="{51EBA7C6-F9D2-450E-A8ED-BDEF351CA5CB}" type="pres">
      <dgm:prSet presAssocID="{621617A5-966E-4436-9F9A-0903AA3F3A54}" presName="sibTrans" presStyleCnt="0"/>
      <dgm:spPr/>
    </dgm:pt>
    <dgm:pt modelId="{E4BC6C21-1C40-4C1B-80F9-73A3492DA8F1}" type="pres">
      <dgm:prSet presAssocID="{1266804E-C5DA-4553-B303-41797852D22A}" presName="compNode" presStyleCnt="0"/>
      <dgm:spPr/>
    </dgm:pt>
    <dgm:pt modelId="{1EC268D2-D7F3-4F90-B7DC-3A445E1C48B8}" type="pres">
      <dgm:prSet presAssocID="{1266804E-C5DA-4553-B303-41797852D22A}" presName="iconBgRect" presStyleLbl="bgShp" presStyleIdx="2" presStyleCnt="6"/>
      <dgm:spPr>
        <a:solidFill>
          <a:schemeClr val="accent4"/>
        </a:solidFill>
      </dgm:spPr>
    </dgm:pt>
    <dgm:pt modelId="{F8F0C950-FA65-4461-956B-1CA640EDFACB}" type="pres">
      <dgm:prSet presAssocID="{1266804E-C5DA-4553-B303-41797852D22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FF4EAE90-DBE1-4A1C-8ABD-4D3896555DA4}" type="pres">
      <dgm:prSet presAssocID="{1266804E-C5DA-4553-B303-41797852D22A}" presName="spaceRect" presStyleCnt="0"/>
      <dgm:spPr/>
    </dgm:pt>
    <dgm:pt modelId="{AA8D239F-AD42-4DB2-A161-B88F67D1943E}" type="pres">
      <dgm:prSet presAssocID="{1266804E-C5DA-4553-B303-41797852D22A}" presName="textRect" presStyleLbl="revTx" presStyleIdx="2" presStyleCnt="6" custScaleX="70430">
        <dgm:presLayoutVars>
          <dgm:chMax val="1"/>
          <dgm:chPref val="1"/>
        </dgm:presLayoutVars>
      </dgm:prSet>
      <dgm:spPr/>
    </dgm:pt>
    <dgm:pt modelId="{BDD45F6B-FBEE-4804-95FF-9D1F00A2B759}" type="pres">
      <dgm:prSet presAssocID="{6F9A8814-67B7-4288-AD94-E7A6B9986C97}" presName="sibTrans" presStyleCnt="0"/>
      <dgm:spPr/>
    </dgm:pt>
    <dgm:pt modelId="{07F7B29F-40FC-41A1-9ABF-B453E4184D0D}" type="pres">
      <dgm:prSet presAssocID="{247D8AFD-264A-46EA-97AD-A1B47A97C71C}" presName="compNode" presStyleCnt="0"/>
      <dgm:spPr/>
    </dgm:pt>
    <dgm:pt modelId="{B14E8340-26B8-4527-BE34-05BE30A073AB}" type="pres">
      <dgm:prSet presAssocID="{247D8AFD-264A-46EA-97AD-A1B47A97C71C}" presName="iconBgRect" presStyleLbl="bgShp" presStyleIdx="3" presStyleCnt="6"/>
      <dgm:spPr>
        <a:solidFill>
          <a:schemeClr val="accent4"/>
        </a:solidFill>
      </dgm:spPr>
    </dgm:pt>
    <dgm:pt modelId="{441D053D-BD5C-4EA1-924A-5363FA6D47E3}" type="pres">
      <dgm:prSet presAssocID="{247D8AFD-264A-46EA-97AD-A1B47A97C71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6D14103E-B1ED-498C-AFBD-73EC810FB932}" type="pres">
      <dgm:prSet presAssocID="{247D8AFD-264A-46EA-97AD-A1B47A97C71C}" presName="spaceRect" presStyleCnt="0"/>
      <dgm:spPr/>
    </dgm:pt>
    <dgm:pt modelId="{0D6D4883-089A-49C3-AA78-FBBFAADCE14A}" type="pres">
      <dgm:prSet presAssocID="{247D8AFD-264A-46EA-97AD-A1B47A97C71C}" presName="textRect" presStyleLbl="revTx" presStyleIdx="3" presStyleCnt="6">
        <dgm:presLayoutVars>
          <dgm:chMax val="1"/>
          <dgm:chPref val="1"/>
        </dgm:presLayoutVars>
      </dgm:prSet>
      <dgm:spPr/>
    </dgm:pt>
    <dgm:pt modelId="{4332FF4B-F85B-433D-80E8-FF1E7E79DAF3}" type="pres">
      <dgm:prSet presAssocID="{F5A40F7C-09DA-43CC-A501-AFBDC00F0BEB}" presName="sibTrans" presStyleCnt="0"/>
      <dgm:spPr/>
    </dgm:pt>
    <dgm:pt modelId="{2980E380-7B8C-4312-8BF4-3B25458DCA31}" type="pres">
      <dgm:prSet presAssocID="{28313C18-47CC-481D-8BEC-B77435CD282A}" presName="compNode" presStyleCnt="0"/>
      <dgm:spPr/>
    </dgm:pt>
    <dgm:pt modelId="{89CBA391-73FD-4234-BC12-6CC8C3756890}" type="pres">
      <dgm:prSet presAssocID="{28313C18-47CC-481D-8BEC-B77435CD282A}" presName="iconBgRect" presStyleLbl="bgShp" presStyleIdx="4" presStyleCnt="6"/>
      <dgm:spPr>
        <a:solidFill>
          <a:schemeClr val="accent4"/>
        </a:solidFill>
      </dgm:spPr>
    </dgm:pt>
    <dgm:pt modelId="{36834871-34DC-48A0-A5B7-C04FCE2A93A7}" type="pres">
      <dgm:prSet presAssocID="{28313C18-47CC-481D-8BEC-B77435CD282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 with solid fill"/>
        </a:ext>
      </dgm:extLst>
    </dgm:pt>
    <dgm:pt modelId="{0A4B574E-D52E-49AD-8E75-48D9FB2BD26F}" type="pres">
      <dgm:prSet presAssocID="{28313C18-47CC-481D-8BEC-B77435CD282A}" presName="spaceRect" presStyleCnt="0"/>
      <dgm:spPr/>
    </dgm:pt>
    <dgm:pt modelId="{277E3C32-F5E0-4BE2-920E-FF2958E48ED8}" type="pres">
      <dgm:prSet presAssocID="{28313C18-47CC-481D-8BEC-B77435CD282A}" presName="textRect" presStyleLbl="revTx" presStyleIdx="4" presStyleCnt="6">
        <dgm:presLayoutVars>
          <dgm:chMax val="1"/>
          <dgm:chPref val="1"/>
        </dgm:presLayoutVars>
      </dgm:prSet>
      <dgm:spPr/>
    </dgm:pt>
    <dgm:pt modelId="{DCF63B0B-B80C-4CF9-9A6A-FCE7E7C0849F}" type="pres">
      <dgm:prSet presAssocID="{2F79F492-326C-4C99-BD9A-685F548303EA}" presName="sibTrans" presStyleCnt="0"/>
      <dgm:spPr/>
    </dgm:pt>
    <dgm:pt modelId="{F981D92A-D60F-42EE-9EE6-C582A5BEF251}" type="pres">
      <dgm:prSet presAssocID="{F698E388-7FF2-4DE8-8F42-6FE0C9912F01}" presName="compNode" presStyleCnt="0"/>
      <dgm:spPr/>
    </dgm:pt>
    <dgm:pt modelId="{E17FEF7A-D153-423B-9D08-2430F1114D1F}" type="pres">
      <dgm:prSet presAssocID="{F698E388-7FF2-4DE8-8F42-6FE0C9912F01}" presName="iconBgRect" presStyleLbl="bgShp" presStyleIdx="5" presStyleCnt="6"/>
      <dgm:spPr>
        <a:solidFill>
          <a:schemeClr val="accent4"/>
        </a:solidFill>
      </dgm:spPr>
    </dgm:pt>
    <dgm:pt modelId="{CB13B321-165C-494A-9D3A-60D389B768FB}" type="pres">
      <dgm:prSet presAssocID="{F698E388-7FF2-4DE8-8F42-6FE0C9912F0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bacus with solid fill"/>
        </a:ext>
      </dgm:extLst>
    </dgm:pt>
    <dgm:pt modelId="{72C57AC7-3947-4651-B49B-B0A95D46E457}" type="pres">
      <dgm:prSet presAssocID="{F698E388-7FF2-4DE8-8F42-6FE0C9912F01}" presName="spaceRect" presStyleCnt="0"/>
      <dgm:spPr/>
    </dgm:pt>
    <dgm:pt modelId="{D45417D1-1965-4E2E-A2DF-429DC11DA457}" type="pres">
      <dgm:prSet presAssocID="{F698E388-7FF2-4DE8-8F42-6FE0C9912F0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EE36403-17B6-40DB-AE86-01748C1A9DE5}" srcId="{6B009B29-2754-460E-893B-0C3D7AB04E1B}" destId="{28313C18-47CC-481D-8BEC-B77435CD282A}" srcOrd="4" destOrd="0" parTransId="{90E2069D-AD66-45A3-BC73-0ECAEBC93A17}" sibTransId="{2F79F492-326C-4C99-BD9A-685F548303EA}"/>
    <dgm:cxn modelId="{D06D981C-6254-4484-A574-3BA08F1282EC}" type="presOf" srcId="{247D8AFD-264A-46EA-97AD-A1B47A97C71C}" destId="{0D6D4883-089A-49C3-AA78-FBBFAADCE14A}" srcOrd="0" destOrd="0" presId="urn:microsoft.com/office/officeart/2018/5/layout/IconCircleLabelList"/>
    <dgm:cxn modelId="{55098435-18E7-48FB-B37A-3607BB8C3B5C}" type="presOf" srcId="{F698E388-7FF2-4DE8-8F42-6FE0C9912F01}" destId="{D45417D1-1965-4E2E-A2DF-429DC11DA457}" srcOrd="0" destOrd="0" presId="urn:microsoft.com/office/officeart/2018/5/layout/IconCircleLabelList"/>
    <dgm:cxn modelId="{E9C01A3B-B1BF-4C68-AD83-DC160DC740C1}" srcId="{6B009B29-2754-460E-893B-0C3D7AB04E1B}" destId="{0E6E29E8-68B4-4380-BE3C-946BDBBA5463}" srcOrd="0" destOrd="0" parTransId="{7DF5800F-3CBA-4CC3-A062-53856EF2ECDC}" sibTransId="{362393A1-D78B-49B7-B520-039D59FCDAB5}"/>
    <dgm:cxn modelId="{A23CCD61-D03E-460E-9643-1AE6982A44C7}" type="presOf" srcId="{298327C3-2431-49CD-8B85-64BE90C1860D}" destId="{C9EC4CEA-D64B-4D28-91E2-0B6FB6510135}" srcOrd="0" destOrd="0" presId="urn:microsoft.com/office/officeart/2018/5/layout/IconCircleLabelList"/>
    <dgm:cxn modelId="{C51A5548-0036-425F-9F10-6D9CA8BB4CD8}" type="presOf" srcId="{1266804E-C5DA-4553-B303-41797852D22A}" destId="{AA8D239F-AD42-4DB2-A161-B88F67D1943E}" srcOrd="0" destOrd="0" presId="urn:microsoft.com/office/officeart/2018/5/layout/IconCircleLabelList"/>
    <dgm:cxn modelId="{BD3CB94C-B6E8-4F05-AC85-2651A99D5163}" srcId="{6B009B29-2754-460E-893B-0C3D7AB04E1B}" destId="{1266804E-C5DA-4553-B303-41797852D22A}" srcOrd="2" destOrd="0" parTransId="{A4D928E8-9E0D-4B96-B0D5-F6BD18561851}" sibTransId="{6F9A8814-67B7-4288-AD94-E7A6B9986C97}"/>
    <dgm:cxn modelId="{97F50A75-F646-4F94-8D05-779AC8E70AE3}" type="presOf" srcId="{6B009B29-2754-460E-893B-0C3D7AB04E1B}" destId="{9507A177-4F8E-4A37-99A5-5BB990765FFC}" srcOrd="0" destOrd="0" presId="urn:microsoft.com/office/officeart/2018/5/layout/IconCircleLabelList"/>
    <dgm:cxn modelId="{73D9A48A-0BE7-4E39-949A-836F59643386}" type="presOf" srcId="{0E6E29E8-68B4-4380-BE3C-946BDBBA5463}" destId="{6CA0B6DA-D9B0-4442-BEA2-223EB85D5329}" srcOrd="0" destOrd="0" presId="urn:microsoft.com/office/officeart/2018/5/layout/IconCircleLabelList"/>
    <dgm:cxn modelId="{F15819C5-8D8E-4CCB-81CE-237242E7DBB7}" srcId="{6B009B29-2754-460E-893B-0C3D7AB04E1B}" destId="{247D8AFD-264A-46EA-97AD-A1B47A97C71C}" srcOrd="3" destOrd="0" parTransId="{83CBAB4F-A7B7-47A1-8FC3-35915F67EA85}" sibTransId="{F5A40F7C-09DA-43CC-A501-AFBDC00F0BEB}"/>
    <dgm:cxn modelId="{CEED8DC7-3C8A-497E-9928-6A59883D91CA}" srcId="{6B009B29-2754-460E-893B-0C3D7AB04E1B}" destId="{F698E388-7FF2-4DE8-8F42-6FE0C9912F01}" srcOrd="5" destOrd="0" parTransId="{202093EE-F452-46D0-9069-3F2646389CFC}" sibTransId="{DFD9D386-4773-456D-BCD6-188339BED681}"/>
    <dgm:cxn modelId="{D59C9DD9-ABC5-47B5-902F-15ABB8C3EE53}" type="presOf" srcId="{28313C18-47CC-481D-8BEC-B77435CD282A}" destId="{277E3C32-F5E0-4BE2-920E-FF2958E48ED8}" srcOrd="0" destOrd="0" presId="urn:microsoft.com/office/officeart/2018/5/layout/IconCircleLabelList"/>
    <dgm:cxn modelId="{49B8B7EB-698E-4538-BF74-6FE93BAAAA14}" srcId="{6B009B29-2754-460E-893B-0C3D7AB04E1B}" destId="{298327C3-2431-49CD-8B85-64BE90C1860D}" srcOrd="1" destOrd="0" parTransId="{8E2C955C-D7CD-4F9A-A7ED-5B1528A98334}" sibTransId="{621617A5-966E-4436-9F9A-0903AA3F3A54}"/>
    <dgm:cxn modelId="{BFC833DC-2731-495A-AE18-E3D301D2CBC1}" type="presParOf" srcId="{9507A177-4F8E-4A37-99A5-5BB990765FFC}" destId="{0B20FC64-60CE-4513-AF6E-E68659C682AE}" srcOrd="0" destOrd="0" presId="urn:microsoft.com/office/officeart/2018/5/layout/IconCircleLabelList"/>
    <dgm:cxn modelId="{54E6606A-78CE-4894-94C5-83262F421ADD}" type="presParOf" srcId="{0B20FC64-60CE-4513-AF6E-E68659C682AE}" destId="{7E4A7947-108B-40AE-BEF0-C17EDE68FF52}" srcOrd="0" destOrd="0" presId="urn:microsoft.com/office/officeart/2018/5/layout/IconCircleLabelList"/>
    <dgm:cxn modelId="{380C4527-E92A-4AFC-BEE0-1F40CBC8BBB8}" type="presParOf" srcId="{0B20FC64-60CE-4513-AF6E-E68659C682AE}" destId="{CF6B62A5-2FE4-4E24-B7A9-9A8EA8B52F6C}" srcOrd="1" destOrd="0" presId="urn:microsoft.com/office/officeart/2018/5/layout/IconCircleLabelList"/>
    <dgm:cxn modelId="{E5FAB496-8948-43FA-951B-9C07B349AA3F}" type="presParOf" srcId="{0B20FC64-60CE-4513-AF6E-E68659C682AE}" destId="{A5566DD2-3B68-4CD7-8683-C8F9DC4AE8EA}" srcOrd="2" destOrd="0" presId="urn:microsoft.com/office/officeart/2018/5/layout/IconCircleLabelList"/>
    <dgm:cxn modelId="{F40FCC14-C04C-47AE-AB78-9E1E87B8DF85}" type="presParOf" srcId="{0B20FC64-60CE-4513-AF6E-E68659C682AE}" destId="{6CA0B6DA-D9B0-4442-BEA2-223EB85D5329}" srcOrd="3" destOrd="0" presId="urn:microsoft.com/office/officeart/2018/5/layout/IconCircleLabelList"/>
    <dgm:cxn modelId="{B16A7FE3-5921-4BA7-9D22-EBB93A72D901}" type="presParOf" srcId="{9507A177-4F8E-4A37-99A5-5BB990765FFC}" destId="{E162EDCB-84F9-4BA1-82E7-0E964BD3D149}" srcOrd="1" destOrd="0" presId="urn:microsoft.com/office/officeart/2018/5/layout/IconCircleLabelList"/>
    <dgm:cxn modelId="{879D753A-A36E-4600-B965-13F0C1B66A1F}" type="presParOf" srcId="{9507A177-4F8E-4A37-99A5-5BB990765FFC}" destId="{1B752024-FE00-4C81-9E08-F74FE9AA7C80}" srcOrd="2" destOrd="0" presId="urn:microsoft.com/office/officeart/2018/5/layout/IconCircleLabelList"/>
    <dgm:cxn modelId="{91EA1C0F-B2DE-4183-B492-F77CFF679800}" type="presParOf" srcId="{1B752024-FE00-4C81-9E08-F74FE9AA7C80}" destId="{566C2ADE-D639-42D7-B46B-E0E3F65A6D43}" srcOrd="0" destOrd="0" presId="urn:microsoft.com/office/officeart/2018/5/layout/IconCircleLabelList"/>
    <dgm:cxn modelId="{67906C3B-6F49-4A1A-BEA5-92673E24DEC8}" type="presParOf" srcId="{1B752024-FE00-4C81-9E08-F74FE9AA7C80}" destId="{540971C6-0044-4EDE-869D-3341250D61EA}" srcOrd="1" destOrd="0" presId="urn:microsoft.com/office/officeart/2018/5/layout/IconCircleLabelList"/>
    <dgm:cxn modelId="{60C76F18-13DA-4090-9606-647550D397F7}" type="presParOf" srcId="{1B752024-FE00-4C81-9E08-F74FE9AA7C80}" destId="{4E65CDFE-1C3F-4D54-BB04-DE2EA3D96126}" srcOrd="2" destOrd="0" presId="urn:microsoft.com/office/officeart/2018/5/layout/IconCircleLabelList"/>
    <dgm:cxn modelId="{7A2DA748-684D-4D16-969B-40379C19A7D5}" type="presParOf" srcId="{1B752024-FE00-4C81-9E08-F74FE9AA7C80}" destId="{C9EC4CEA-D64B-4D28-91E2-0B6FB6510135}" srcOrd="3" destOrd="0" presId="urn:microsoft.com/office/officeart/2018/5/layout/IconCircleLabelList"/>
    <dgm:cxn modelId="{9E3D4317-FCF4-45D8-8ABD-94CF7577828F}" type="presParOf" srcId="{9507A177-4F8E-4A37-99A5-5BB990765FFC}" destId="{51EBA7C6-F9D2-450E-A8ED-BDEF351CA5CB}" srcOrd="3" destOrd="0" presId="urn:microsoft.com/office/officeart/2018/5/layout/IconCircleLabelList"/>
    <dgm:cxn modelId="{86C93169-64D4-4D9F-8DEE-1D4C0DECC836}" type="presParOf" srcId="{9507A177-4F8E-4A37-99A5-5BB990765FFC}" destId="{E4BC6C21-1C40-4C1B-80F9-73A3492DA8F1}" srcOrd="4" destOrd="0" presId="urn:microsoft.com/office/officeart/2018/5/layout/IconCircleLabelList"/>
    <dgm:cxn modelId="{192451C3-0E2B-4BC3-A6EB-D55E3B08E67D}" type="presParOf" srcId="{E4BC6C21-1C40-4C1B-80F9-73A3492DA8F1}" destId="{1EC268D2-D7F3-4F90-B7DC-3A445E1C48B8}" srcOrd="0" destOrd="0" presId="urn:microsoft.com/office/officeart/2018/5/layout/IconCircleLabelList"/>
    <dgm:cxn modelId="{CF240481-BE85-43ED-8DC5-0FA4C48831F8}" type="presParOf" srcId="{E4BC6C21-1C40-4C1B-80F9-73A3492DA8F1}" destId="{F8F0C950-FA65-4461-956B-1CA640EDFACB}" srcOrd="1" destOrd="0" presId="urn:microsoft.com/office/officeart/2018/5/layout/IconCircleLabelList"/>
    <dgm:cxn modelId="{B2508C0A-BD21-4764-8B89-AFEC200DD570}" type="presParOf" srcId="{E4BC6C21-1C40-4C1B-80F9-73A3492DA8F1}" destId="{FF4EAE90-DBE1-4A1C-8ABD-4D3896555DA4}" srcOrd="2" destOrd="0" presId="urn:microsoft.com/office/officeart/2018/5/layout/IconCircleLabelList"/>
    <dgm:cxn modelId="{6115A848-106C-4193-8868-26D43D4F30C5}" type="presParOf" srcId="{E4BC6C21-1C40-4C1B-80F9-73A3492DA8F1}" destId="{AA8D239F-AD42-4DB2-A161-B88F67D1943E}" srcOrd="3" destOrd="0" presId="urn:microsoft.com/office/officeart/2018/5/layout/IconCircleLabelList"/>
    <dgm:cxn modelId="{4DF33BB9-F152-4249-9725-ED730AFC5374}" type="presParOf" srcId="{9507A177-4F8E-4A37-99A5-5BB990765FFC}" destId="{BDD45F6B-FBEE-4804-95FF-9D1F00A2B759}" srcOrd="5" destOrd="0" presId="urn:microsoft.com/office/officeart/2018/5/layout/IconCircleLabelList"/>
    <dgm:cxn modelId="{65F6B15A-9E2D-423A-9136-99FA29E4ACAF}" type="presParOf" srcId="{9507A177-4F8E-4A37-99A5-5BB990765FFC}" destId="{07F7B29F-40FC-41A1-9ABF-B453E4184D0D}" srcOrd="6" destOrd="0" presId="urn:microsoft.com/office/officeart/2018/5/layout/IconCircleLabelList"/>
    <dgm:cxn modelId="{15318CD1-794B-40B6-A7BC-F365C2DFCA8D}" type="presParOf" srcId="{07F7B29F-40FC-41A1-9ABF-B453E4184D0D}" destId="{B14E8340-26B8-4527-BE34-05BE30A073AB}" srcOrd="0" destOrd="0" presId="urn:microsoft.com/office/officeart/2018/5/layout/IconCircleLabelList"/>
    <dgm:cxn modelId="{CE3B2685-2AC6-4D4B-A683-199B040A0DC7}" type="presParOf" srcId="{07F7B29F-40FC-41A1-9ABF-B453E4184D0D}" destId="{441D053D-BD5C-4EA1-924A-5363FA6D47E3}" srcOrd="1" destOrd="0" presId="urn:microsoft.com/office/officeart/2018/5/layout/IconCircleLabelList"/>
    <dgm:cxn modelId="{85F05FED-D1AA-4774-BECA-2BCCB6406E7C}" type="presParOf" srcId="{07F7B29F-40FC-41A1-9ABF-B453E4184D0D}" destId="{6D14103E-B1ED-498C-AFBD-73EC810FB932}" srcOrd="2" destOrd="0" presId="urn:microsoft.com/office/officeart/2018/5/layout/IconCircleLabelList"/>
    <dgm:cxn modelId="{E8C472BF-6D1C-445E-9FF3-6D5762E351CC}" type="presParOf" srcId="{07F7B29F-40FC-41A1-9ABF-B453E4184D0D}" destId="{0D6D4883-089A-49C3-AA78-FBBFAADCE14A}" srcOrd="3" destOrd="0" presId="urn:microsoft.com/office/officeart/2018/5/layout/IconCircleLabelList"/>
    <dgm:cxn modelId="{A37A58CF-5601-4FA7-9BF1-25C2344EE6FF}" type="presParOf" srcId="{9507A177-4F8E-4A37-99A5-5BB990765FFC}" destId="{4332FF4B-F85B-433D-80E8-FF1E7E79DAF3}" srcOrd="7" destOrd="0" presId="urn:microsoft.com/office/officeart/2018/5/layout/IconCircleLabelList"/>
    <dgm:cxn modelId="{950BFF98-2B2C-48EF-BF63-8A291E5C2188}" type="presParOf" srcId="{9507A177-4F8E-4A37-99A5-5BB990765FFC}" destId="{2980E380-7B8C-4312-8BF4-3B25458DCA31}" srcOrd="8" destOrd="0" presId="urn:microsoft.com/office/officeart/2018/5/layout/IconCircleLabelList"/>
    <dgm:cxn modelId="{ECD9DF25-DE6D-4D9D-A975-BD9A0865FF76}" type="presParOf" srcId="{2980E380-7B8C-4312-8BF4-3B25458DCA31}" destId="{89CBA391-73FD-4234-BC12-6CC8C3756890}" srcOrd="0" destOrd="0" presId="urn:microsoft.com/office/officeart/2018/5/layout/IconCircleLabelList"/>
    <dgm:cxn modelId="{24534DB7-A6AF-4C9B-BC26-969F9AB57B98}" type="presParOf" srcId="{2980E380-7B8C-4312-8BF4-3B25458DCA31}" destId="{36834871-34DC-48A0-A5B7-C04FCE2A93A7}" srcOrd="1" destOrd="0" presId="urn:microsoft.com/office/officeart/2018/5/layout/IconCircleLabelList"/>
    <dgm:cxn modelId="{C64D4563-0C4E-452C-A9A4-E2E6CB14C9ED}" type="presParOf" srcId="{2980E380-7B8C-4312-8BF4-3B25458DCA31}" destId="{0A4B574E-D52E-49AD-8E75-48D9FB2BD26F}" srcOrd="2" destOrd="0" presId="urn:microsoft.com/office/officeart/2018/5/layout/IconCircleLabelList"/>
    <dgm:cxn modelId="{0AB7D8AE-A995-4CE5-809F-330C89D7AB70}" type="presParOf" srcId="{2980E380-7B8C-4312-8BF4-3B25458DCA31}" destId="{277E3C32-F5E0-4BE2-920E-FF2958E48ED8}" srcOrd="3" destOrd="0" presId="urn:microsoft.com/office/officeart/2018/5/layout/IconCircleLabelList"/>
    <dgm:cxn modelId="{0BD471CE-7DF6-4D45-BFBB-887C57556267}" type="presParOf" srcId="{9507A177-4F8E-4A37-99A5-5BB990765FFC}" destId="{DCF63B0B-B80C-4CF9-9A6A-FCE7E7C0849F}" srcOrd="9" destOrd="0" presId="urn:microsoft.com/office/officeart/2018/5/layout/IconCircleLabelList"/>
    <dgm:cxn modelId="{ADEA3100-0D82-41E3-B9DB-BC0BDFEBCD72}" type="presParOf" srcId="{9507A177-4F8E-4A37-99A5-5BB990765FFC}" destId="{F981D92A-D60F-42EE-9EE6-C582A5BEF251}" srcOrd="10" destOrd="0" presId="urn:microsoft.com/office/officeart/2018/5/layout/IconCircleLabelList"/>
    <dgm:cxn modelId="{0EDAA80E-2D19-417E-81F9-8899780B1CED}" type="presParOf" srcId="{F981D92A-D60F-42EE-9EE6-C582A5BEF251}" destId="{E17FEF7A-D153-423B-9D08-2430F1114D1F}" srcOrd="0" destOrd="0" presId="urn:microsoft.com/office/officeart/2018/5/layout/IconCircleLabelList"/>
    <dgm:cxn modelId="{225BD68A-82D3-4FA0-872B-8295F0ACFFA1}" type="presParOf" srcId="{F981D92A-D60F-42EE-9EE6-C582A5BEF251}" destId="{CB13B321-165C-494A-9D3A-60D389B768FB}" srcOrd="1" destOrd="0" presId="urn:microsoft.com/office/officeart/2018/5/layout/IconCircleLabelList"/>
    <dgm:cxn modelId="{FCD849B5-0483-4454-9D87-E67166D1FAC1}" type="presParOf" srcId="{F981D92A-D60F-42EE-9EE6-C582A5BEF251}" destId="{72C57AC7-3947-4651-B49B-B0A95D46E457}" srcOrd="2" destOrd="0" presId="urn:microsoft.com/office/officeart/2018/5/layout/IconCircleLabelList"/>
    <dgm:cxn modelId="{C6120A1E-D932-495E-BBF9-3EC9733B92BC}" type="presParOf" srcId="{F981D92A-D60F-42EE-9EE6-C582A5BEF251}" destId="{D45417D1-1965-4E2E-A2DF-429DC11DA45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A497F8-4303-C244-AC19-71ABF1F01CA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23055C-A822-C847-A95A-EC0670CC7221}">
      <dgm:prSet custT="1"/>
      <dgm:spPr>
        <a:solidFill>
          <a:schemeClr val="accent2"/>
        </a:solidFill>
      </dgm:spPr>
      <dgm:t>
        <a:bodyPr lIns="27432"/>
        <a:lstStyle/>
        <a:p>
          <a:pPr>
            <a:spcAft>
              <a:spcPts val="0"/>
            </a:spcAft>
          </a:pPr>
          <a:r>
            <a:rPr lang="en-US" sz="2400" b="1" i="0" dirty="0">
              <a:latin typeface="Barlow Condensed" pitchFamily="2" charset="77"/>
            </a:rPr>
            <a:t>GOAL:</a:t>
          </a:r>
        </a:p>
        <a:p>
          <a:pPr>
            <a:spcAft>
              <a:spcPct val="35000"/>
            </a:spcAft>
          </a:pPr>
          <a:r>
            <a:rPr lang="en-US" sz="2000" b="1" dirty="0">
              <a:latin typeface="Barlow" pitchFamily="2" charset="77"/>
            </a:rPr>
            <a:t>Secure funding from a bank</a:t>
          </a:r>
        </a:p>
      </dgm:t>
    </dgm:pt>
    <dgm:pt modelId="{36078C0C-C199-5D49-9294-11163E6D0C07}" type="parTrans" cxnId="{D6C2FD1C-9F32-ED49-9A77-9AB852DDFA21}">
      <dgm:prSet/>
      <dgm:spPr/>
      <dgm:t>
        <a:bodyPr/>
        <a:lstStyle/>
        <a:p>
          <a:endParaRPr lang="en-US"/>
        </a:p>
      </dgm:t>
    </dgm:pt>
    <dgm:pt modelId="{49EE3D2D-A8A5-874F-A4BB-86CFF2B1CFBB}" type="sibTrans" cxnId="{D6C2FD1C-9F32-ED49-9A77-9AB852DDFA21}">
      <dgm:prSet/>
      <dgm:spPr/>
      <dgm:t>
        <a:bodyPr/>
        <a:lstStyle/>
        <a:p>
          <a:endParaRPr lang="en-US"/>
        </a:p>
      </dgm:t>
    </dgm:pt>
    <dgm:pt modelId="{C3F02420-5379-8343-96B4-8F5BF8748AA7}">
      <dgm:prSet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000" dirty="0">
              <a:latin typeface="Barlow" pitchFamily="2" charset="77"/>
            </a:rPr>
            <a:t>For small businesses, getting financing or a loan requires data to back up your creditworthiness.</a:t>
          </a:r>
        </a:p>
      </dgm:t>
    </dgm:pt>
    <dgm:pt modelId="{FD9A1DF0-D8D6-CA4B-A49A-71BC3E1A1324}" type="parTrans" cxnId="{B2D88BA4-0F76-1D49-B66B-6C61CA92E11F}">
      <dgm:prSet/>
      <dgm:spPr/>
      <dgm:t>
        <a:bodyPr/>
        <a:lstStyle/>
        <a:p>
          <a:endParaRPr lang="en-US"/>
        </a:p>
      </dgm:t>
    </dgm:pt>
    <dgm:pt modelId="{83107A45-0469-2B45-99FE-967D8CE5ECAA}" type="sibTrans" cxnId="{B2D88BA4-0F76-1D49-B66B-6C61CA92E11F}">
      <dgm:prSet/>
      <dgm:spPr/>
      <dgm:t>
        <a:bodyPr/>
        <a:lstStyle/>
        <a:p>
          <a:endParaRPr lang="en-US"/>
        </a:p>
      </dgm:t>
    </dgm:pt>
    <dgm:pt modelId="{CE913F16-D586-0546-8D7F-1AC215E8A8E9}" type="pres">
      <dgm:prSet presAssocID="{2AA497F8-4303-C244-AC19-71ABF1F01CA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7A6F7E5-75E7-B344-B30A-FE866F860093}" type="pres">
      <dgm:prSet presAssocID="{9423055C-A822-C847-A95A-EC0670CC7221}" presName="horFlow" presStyleCnt="0"/>
      <dgm:spPr/>
    </dgm:pt>
    <dgm:pt modelId="{CD966F46-508D-D54E-9F66-3B8D2321701F}" type="pres">
      <dgm:prSet presAssocID="{9423055C-A822-C847-A95A-EC0670CC7221}" presName="bigChev" presStyleLbl="node1" presStyleIdx="0" presStyleCnt="1" custScaleX="106148"/>
      <dgm:spPr/>
    </dgm:pt>
    <dgm:pt modelId="{9AD64C8C-971D-754D-BA5E-016A9CC5529D}" type="pres">
      <dgm:prSet presAssocID="{FD9A1DF0-D8D6-CA4B-A49A-71BC3E1A1324}" presName="parTrans" presStyleCnt="0"/>
      <dgm:spPr/>
    </dgm:pt>
    <dgm:pt modelId="{7E2332E8-4E4F-2340-AE86-1379B303D797}" type="pres">
      <dgm:prSet presAssocID="{C3F02420-5379-8343-96B4-8F5BF8748AA7}" presName="node" presStyleLbl="alignAccFollowNode1" presStyleIdx="0" presStyleCnt="1" custScaleX="222939">
        <dgm:presLayoutVars>
          <dgm:bulletEnabled val="1"/>
        </dgm:presLayoutVars>
      </dgm:prSet>
      <dgm:spPr/>
    </dgm:pt>
  </dgm:ptLst>
  <dgm:cxnLst>
    <dgm:cxn modelId="{D6C2FD1C-9F32-ED49-9A77-9AB852DDFA21}" srcId="{2AA497F8-4303-C244-AC19-71ABF1F01CA3}" destId="{9423055C-A822-C847-A95A-EC0670CC7221}" srcOrd="0" destOrd="0" parTransId="{36078C0C-C199-5D49-9294-11163E6D0C07}" sibTransId="{49EE3D2D-A8A5-874F-A4BB-86CFF2B1CFBB}"/>
    <dgm:cxn modelId="{AC20E37E-5ED4-A34E-A05C-5B99E286CA13}" type="presOf" srcId="{C3F02420-5379-8343-96B4-8F5BF8748AA7}" destId="{7E2332E8-4E4F-2340-AE86-1379B303D797}" srcOrd="0" destOrd="0" presId="urn:microsoft.com/office/officeart/2005/8/layout/lProcess3"/>
    <dgm:cxn modelId="{5CCCD79E-7D9F-D340-BCF3-17E0BB1B2E9C}" type="presOf" srcId="{2AA497F8-4303-C244-AC19-71ABF1F01CA3}" destId="{CE913F16-D586-0546-8D7F-1AC215E8A8E9}" srcOrd="0" destOrd="0" presId="urn:microsoft.com/office/officeart/2005/8/layout/lProcess3"/>
    <dgm:cxn modelId="{B2D88BA4-0F76-1D49-B66B-6C61CA92E11F}" srcId="{9423055C-A822-C847-A95A-EC0670CC7221}" destId="{C3F02420-5379-8343-96B4-8F5BF8748AA7}" srcOrd="0" destOrd="0" parTransId="{FD9A1DF0-D8D6-CA4B-A49A-71BC3E1A1324}" sibTransId="{83107A45-0469-2B45-99FE-967D8CE5ECAA}"/>
    <dgm:cxn modelId="{3FBB1BE4-F9BF-A742-8728-2223C0EDD4F4}" type="presOf" srcId="{9423055C-A822-C847-A95A-EC0670CC7221}" destId="{CD966F46-508D-D54E-9F66-3B8D2321701F}" srcOrd="0" destOrd="0" presId="urn:microsoft.com/office/officeart/2005/8/layout/lProcess3"/>
    <dgm:cxn modelId="{59465032-B8F7-7646-9464-D97AAAA7AA49}" type="presParOf" srcId="{CE913F16-D586-0546-8D7F-1AC215E8A8E9}" destId="{47A6F7E5-75E7-B344-B30A-FE866F860093}" srcOrd="0" destOrd="0" presId="urn:microsoft.com/office/officeart/2005/8/layout/lProcess3"/>
    <dgm:cxn modelId="{00601EE7-BDDD-E74F-A531-CB4893939E82}" type="presParOf" srcId="{47A6F7E5-75E7-B344-B30A-FE866F860093}" destId="{CD966F46-508D-D54E-9F66-3B8D2321701F}" srcOrd="0" destOrd="0" presId="urn:microsoft.com/office/officeart/2005/8/layout/lProcess3"/>
    <dgm:cxn modelId="{F2C49AD7-5A3C-A24D-B229-45A2E9FB37A5}" type="presParOf" srcId="{47A6F7E5-75E7-B344-B30A-FE866F860093}" destId="{9AD64C8C-971D-754D-BA5E-016A9CC5529D}" srcOrd="1" destOrd="0" presId="urn:microsoft.com/office/officeart/2005/8/layout/lProcess3"/>
    <dgm:cxn modelId="{E57B1027-821B-3145-B3C3-716FE9FAF3D1}" type="presParOf" srcId="{47A6F7E5-75E7-B344-B30A-FE866F860093}" destId="{7E2332E8-4E4F-2340-AE86-1379B303D79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A5F1ED-CA40-E047-93B5-D58C0DF195D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261D47-CB7F-8D44-A570-FC6E3E0C9F10}">
      <dgm:prSet custT="1"/>
      <dgm:spPr>
        <a:solidFill>
          <a:schemeClr val="accent4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400" b="1" i="0" dirty="0">
              <a:latin typeface="Barlow Condensed" pitchFamily="2" charset="77"/>
            </a:rPr>
            <a:t>GOAL:</a:t>
          </a:r>
        </a:p>
        <a:p>
          <a:pPr>
            <a:spcAft>
              <a:spcPts val="0"/>
            </a:spcAft>
          </a:pPr>
          <a:r>
            <a:rPr lang="en-US" sz="2000" b="1" dirty="0">
              <a:latin typeface="Barlow" pitchFamily="2" charset="77"/>
            </a:rPr>
            <a:t>Win a grant award</a:t>
          </a:r>
        </a:p>
      </dgm:t>
    </dgm:pt>
    <dgm:pt modelId="{866AF6E4-EC02-AF47-AE0D-15EDF7C8AB8A}" type="parTrans" cxnId="{DEBAD16C-6AFF-6A4C-BC21-DFA35266D608}">
      <dgm:prSet/>
      <dgm:spPr/>
      <dgm:t>
        <a:bodyPr/>
        <a:lstStyle/>
        <a:p>
          <a:endParaRPr lang="en-US"/>
        </a:p>
      </dgm:t>
    </dgm:pt>
    <dgm:pt modelId="{E3C1852A-53B6-2048-ADAB-1264F54BDB38}" type="sibTrans" cxnId="{DEBAD16C-6AFF-6A4C-BC21-DFA35266D608}">
      <dgm:prSet/>
      <dgm:spPr/>
      <dgm:t>
        <a:bodyPr/>
        <a:lstStyle/>
        <a:p>
          <a:endParaRPr lang="en-US"/>
        </a:p>
      </dgm:t>
    </dgm:pt>
    <dgm:pt modelId="{5D9E0024-9F52-B143-A58A-63ED13FFC75A}">
      <dgm:prSet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000" dirty="0">
              <a:latin typeface="Barlow" pitchFamily="2" charset="77"/>
            </a:rPr>
            <a:t>Grantmakers want to see that you have a well-considered data plan to show effectiveness.</a:t>
          </a:r>
        </a:p>
      </dgm:t>
    </dgm:pt>
    <dgm:pt modelId="{70D6A899-5413-164E-AC2F-1685E833BE21}" type="parTrans" cxnId="{333C0D43-CE4D-114C-8763-E9472D20B784}">
      <dgm:prSet/>
      <dgm:spPr/>
      <dgm:t>
        <a:bodyPr/>
        <a:lstStyle/>
        <a:p>
          <a:endParaRPr lang="en-US"/>
        </a:p>
      </dgm:t>
    </dgm:pt>
    <dgm:pt modelId="{AA4CEC5D-9E0A-464F-80AD-6B1E95AB8D9E}" type="sibTrans" cxnId="{333C0D43-CE4D-114C-8763-E9472D20B784}">
      <dgm:prSet/>
      <dgm:spPr/>
      <dgm:t>
        <a:bodyPr/>
        <a:lstStyle/>
        <a:p>
          <a:endParaRPr lang="en-US"/>
        </a:p>
      </dgm:t>
    </dgm:pt>
    <dgm:pt modelId="{CA470116-D0EB-E443-8CD8-7F4AE65D3B6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i="0" dirty="0">
              <a:latin typeface="Barlow Condensed" pitchFamily="2" charset="77"/>
            </a:rPr>
            <a:t>GOAL:</a:t>
          </a:r>
        </a:p>
        <a:p>
          <a:pPr>
            <a:spcAft>
              <a:spcPts val="0"/>
            </a:spcAft>
          </a:pPr>
          <a:r>
            <a:rPr lang="en-US" sz="1800" b="1" dirty="0">
              <a:latin typeface="Barlow" pitchFamily="2" charset="77"/>
            </a:rPr>
            <a:t>Gain policymaker support for your project</a:t>
          </a:r>
        </a:p>
      </dgm:t>
    </dgm:pt>
    <dgm:pt modelId="{B5E324E7-638A-E540-94F8-47C502A93849}" type="parTrans" cxnId="{B7318971-129F-FE44-A9DD-9B876CE619DC}">
      <dgm:prSet/>
      <dgm:spPr/>
      <dgm:t>
        <a:bodyPr/>
        <a:lstStyle/>
        <a:p>
          <a:endParaRPr lang="en-US"/>
        </a:p>
      </dgm:t>
    </dgm:pt>
    <dgm:pt modelId="{2E06477C-FFB5-0B40-995F-B1AD5117F687}" type="sibTrans" cxnId="{B7318971-129F-FE44-A9DD-9B876CE619DC}">
      <dgm:prSet/>
      <dgm:spPr/>
      <dgm:t>
        <a:bodyPr/>
        <a:lstStyle/>
        <a:p>
          <a:endParaRPr lang="en-US"/>
        </a:p>
      </dgm:t>
    </dgm:pt>
    <dgm:pt modelId="{4E38702A-5049-024B-A5D9-4DB542284321}">
      <dgm:prSet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000" dirty="0">
              <a:latin typeface="Barlow" pitchFamily="2" charset="77"/>
            </a:rPr>
            <a:t>Policymakers want to be assured that your program is a good investment of public funds.</a:t>
          </a:r>
        </a:p>
      </dgm:t>
    </dgm:pt>
    <dgm:pt modelId="{04A1BF0E-00E7-A24C-A050-C2165C31C668}" type="parTrans" cxnId="{BFEDA176-F761-3245-A804-30BF53B61E03}">
      <dgm:prSet/>
      <dgm:spPr/>
      <dgm:t>
        <a:bodyPr/>
        <a:lstStyle/>
        <a:p>
          <a:endParaRPr lang="en-US"/>
        </a:p>
      </dgm:t>
    </dgm:pt>
    <dgm:pt modelId="{8762BC26-2499-4242-A539-3A95A848ACA0}" type="sibTrans" cxnId="{BFEDA176-F761-3245-A804-30BF53B61E03}">
      <dgm:prSet/>
      <dgm:spPr/>
      <dgm:t>
        <a:bodyPr/>
        <a:lstStyle/>
        <a:p>
          <a:endParaRPr lang="en-US"/>
        </a:p>
      </dgm:t>
    </dgm:pt>
    <dgm:pt modelId="{348FC180-05BB-5047-8239-65CFA7ADA025}" type="pres">
      <dgm:prSet presAssocID="{AFA5F1ED-CA40-E047-93B5-D58C0DF195D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363DD4E-561D-DF44-9339-5B1BE1D41183}" type="pres">
      <dgm:prSet presAssocID="{64261D47-CB7F-8D44-A570-FC6E3E0C9F10}" presName="horFlow" presStyleCnt="0"/>
      <dgm:spPr/>
    </dgm:pt>
    <dgm:pt modelId="{F15B9ABF-ADCF-5444-921F-43B6A4256E53}" type="pres">
      <dgm:prSet presAssocID="{64261D47-CB7F-8D44-A570-FC6E3E0C9F10}" presName="bigChev" presStyleLbl="node1" presStyleIdx="0" presStyleCnt="2" custScaleX="107454"/>
      <dgm:spPr/>
    </dgm:pt>
    <dgm:pt modelId="{5C73C659-BDA4-5548-A308-6F4BEC72FAD9}" type="pres">
      <dgm:prSet presAssocID="{70D6A899-5413-164E-AC2F-1685E833BE21}" presName="parTrans" presStyleCnt="0"/>
      <dgm:spPr/>
    </dgm:pt>
    <dgm:pt modelId="{AC2F2F58-0F76-A94A-99E3-EC4BF368FFB2}" type="pres">
      <dgm:prSet presAssocID="{5D9E0024-9F52-B143-A58A-63ED13FFC75A}" presName="node" presStyleLbl="alignAccFollowNode1" presStyleIdx="0" presStyleCnt="2" custScaleX="236037">
        <dgm:presLayoutVars>
          <dgm:bulletEnabled val="1"/>
        </dgm:presLayoutVars>
      </dgm:prSet>
      <dgm:spPr/>
    </dgm:pt>
    <dgm:pt modelId="{C0CD28FE-9496-C84C-85EE-8FE680950E90}" type="pres">
      <dgm:prSet presAssocID="{64261D47-CB7F-8D44-A570-FC6E3E0C9F10}" presName="vSp" presStyleCnt="0"/>
      <dgm:spPr/>
    </dgm:pt>
    <dgm:pt modelId="{5CC6DE08-3DD2-DB44-BDEE-D7D11949B45A}" type="pres">
      <dgm:prSet presAssocID="{CA470116-D0EB-E443-8CD8-7F4AE65D3B61}" presName="horFlow" presStyleCnt="0"/>
      <dgm:spPr/>
    </dgm:pt>
    <dgm:pt modelId="{2BC53D8C-00F6-8648-9057-361BDB4DBB38}" type="pres">
      <dgm:prSet presAssocID="{CA470116-D0EB-E443-8CD8-7F4AE65D3B61}" presName="bigChev" presStyleLbl="node1" presStyleIdx="1" presStyleCnt="2" custScaleX="103803"/>
      <dgm:spPr/>
    </dgm:pt>
    <dgm:pt modelId="{530C203E-C0E4-A648-AD51-E30D79A62B2D}" type="pres">
      <dgm:prSet presAssocID="{04A1BF0E-00E7-A24C-A050-C2165C31C668}" presName="parTrans" presStyleCnt="0"/>
      <dgm:spPr/>
    </dgm:pt>
    <dgm:pt modelId="{C4D5E920-A09C-A540-A73E-DEA1F614054F}" type="pres">
      <dgm:prSet presAssocID="{4E38702A-5049-024B-A5D9-4DB542284321}" presName="node" presStyleLbl="alignAccFollowNode1" presStyleIdx="1" presStyleCnt="2" custScaleX="236182">
        <dgm:presLayoutVars>
          <dgm:bulletEnabled val="1"/>
        </dgm:presLayoutVars>
      </dgm:prSet>
      <dgm:spPr/>
    </dgm:pt>
  </dgm:ptLst>
  <dgm:cxnLst>
    <dgm:cxn modelId="{333C0D43-CE4D-114C-8763-E9472D20B784}" srcId="{64261D47-CB7F-8D44-A570-FC6E3E0C9F10}" destId="{5D9E0024-9F52-B143-A58A-63ED13FFC75A}" srcOrd="0" destOrd="0" parTransId="{70D6A899-5413-164E-AC2F-1685E833BE21}" sibTransId="{AA4CEC5D-9E0A-464F-80AD-6B1E95AB8D9E}"/>
    <dgm:cxn modelId="{DEBAD16C-6AFF-6A4C-BC21-DFA35266D608}" srcId="{AFA5F1ED-CA40-E047-93B5-D58C0DF195D3}" destId="{64261D47-CB7F-8D44-A570-FC6E3E0C9F10}" srcOrd="0" destOrd="0" parTransId="{866AF6E4-EC02-AF47-AE0D-15EDF7C8AB8A}" sibTransId="{E3C1852A-53B6-2048-ADAB-1264F54BDB38}"/>
    <dgm:cxn modelId="{B7318971-129F-FE44-A9DD-9B876CE619DC}" srcId="{AFA5F1ED-CA40-E047-93B5-D58C0DF195D3}" destId="{CA470116-D0EB-E443-8CD8-7F4AE65D3B61}" srcOrd="1" destOrd="0" parTransId="{B5E324E7-638A-E540-94F8-47C502A93849}" sibTransId="{2E06477C-FFB5-0B40-995F-B1AD5117F687}"/>
    <dgm:cxn modelId="{BFEDA176-F761-3245-A804-30BF53B61E03}" srcId="{CA470116-D0EB-E443-8CD8-7F4AE65D3B61}" destId="{4E38702A-5049-024B-A5D9-4DB542284321}" srcOrd="0" destOrd="0" parTransId="{04A1BF0E-00E7-A24C-A050-C2165C31C668}" sibTransId="{8762BC26-2499-4242-A539-3A95A848ACA0}"/>
    <dgm:cxn modelId="{9DBCCCBA-AEE3-0C4F-9157-3183831E1659}" type="presOf" srcId="{4E38702A-5049-024B-A5D9-4DB542284321}" destId="{C4D5E920-A09C-A540-A73E-DEA1F614054F}" srcOrd="0" destOrd="0" presId="urn:microsoft.com/office/officeart/2005/8/layout/lProcess3"/>
    <dgm:cxn modelId="{6B70F2CD-6627-8740-BDBF-678A402FB3AE}" type="presOf" srcId="{AFA5F1ED-CA40-E047-93B5-D58C0DF195D3}" destId="{348FC180-05BB-5047-8239-65CFA7ADA025}" srcOrd="0" destOrd="0" presId="urn:microsoft.com/office/officeart/2005/8/layout/lProcess3"/>
    <dgm:cxn modelId="{A05F24D9-5E25-7448-9BA4-5D79375704CD}" type="presOf" srcId="{64261D47-CB7F-8D44-A570-FC6E3E0C9F10}" destId="{F15B9ABF-ADCF-5444-921F-43B6A4256E53}" srcOrd="0" destOrd="0" presId="urn:microsoft.com/office/officeart/2005/8/layout/lProcess3"/>
    <dgm:cxn modelId="{41C519FA-EA67-544E-8C8D-26D3C5E703AD}" type="presOf" srcId="{5D9E0024-9F52-B143-A58A-63ED13FFC75A}" destId="{AC2F2F58-0F76-A94A-99E3-EC4BF368FFB2}" srcOrd="0" destOrd="0" presId="urn:microsoft.com/office/officeart/2005/8/layout/lProcess3"/>
    <dgm:cxn modelId="{AF4D4FFF-FDE7-6F47-A0BF-AF0C66827C61}" type="presOf" srcId="{CA470116-D0EB-E443-8CD8-7F4AE65D3B61}" destId="{2BC53D8C-00F6-8648-9057-361BDB4DBB38}" srcOrd="0" destOrd="0" presId="urn:microsoft.com/office/officeart/2005/8/layout/lProcess3"/>
    <dgm:cxn modelId="{A3F51278-4D8A-A348-AD5D-62DC0F9862A9}" type="presParOf" srcId="{348FC180-05BB-5047-8239-65CFA7ADA025}" destId="{3363DD4E-561D-DF44-9339-5B1BE1D41183}" srcOrd="0" destOrd="0" presId="urn:microsoft.com/office/officeart/2005/8/layout/lProcess3"/>
    <dgm:cxn modelId="{339C7C76-0F71-4042-B29F-1D575BDA83BF}" type="presParOf" srcId="{3363DD4E-561D-DF44-9339-5B1BE1D41183}" destId="{F15B9ABF-ADCF-5444-921F-43B6A4256E53}" srcOrd="0" destOrd="0" presId="urn:microsoft.com/office/officeart/2005/8/layout/lProcess3"/>
    <dgm:cxn modelId="{8A28C513-B1AA-FA44-802D-F84F7B3F5121}" type="presParOf" srcId="{3363DD4E-561D-DF44-9339-5B1BE1D41183}" destId="{5C73C659-BDA4-5548-A308-6F4BEC72FAD9}" srcOrd="1" destOrd="0" presId="urn:microsoft.com/office/officeart/2005/8/layout/lProcess3"/>
    <dgm:cxn modelId="{8FD261C4-F38D-0E45-BE47-120B37C309DC}" type="presParOf" srcId="{3363DD4E-561D-DF44-9339-5B1BE1D41183}" destId="{AC2F2F58-0F76-A94A-99E3-EC4BF368FFB2}" srcOrd="2" destOrd="0" presId="urn:microsoft.com/office/officeart/2005/8/layout/lProcess3"/>
    <dgm:cxn modelId="{F7C15CD9-094C-8D44-8F0D-AA492A6F3CA9}" type="presParOf" srcId="{348FC180-05BB-5047-8239-65CFA7ADA025}" destId="{C0CD28FE-9496-C84C-85EE-8FE680950E90}" srcOrd="1" destOrd="0" presId="urn:microsoft.com/office/officeart/2005/8/layout/lProcess3"/>
    <dgm:cxn modelId="{F6F3A2F2-E05C-6D46-92AD-6A1605CDF26B}" type="presParOf" srcId="{348FC180-05BB-5047-8239-65CFA7ADA025}" destId="{5CC6DE08-3DD2-DB44-BDEE-D7D11949B45A}" srcOrd="2" destOrd="0" presId="urn:microsoft.com/office/officeart/2005/8/layout/lProcess3"/>
    <dgm:cxn modelId="{B36FBC1A-545A-634D-A98F-D9819E5FC193}" type="presParOf" srcId="{5CC6DE08-3DD2-DB44-BDEE-D7D11949B45A}" destId="{2BC53D8C-00F6-8648-9057-361BDB4DBB38}" srcOrd="0" destOrd="0" presId="urn:microsoft.com/office/officeart/2005/8/layout/lProcess3"/>
    <dgm:cxn modelId="{35D58E97-4840-6349-B718-2F30DE916621}" type="presParOf" srcId="{5CC6DE08-3DD2-DB44-BDEE-D7D11949B45A}" destId="{530C203E-C0E4-A648-AD51-E30D79A62B2D}" srcOrd="1" destOrd="0" presId="urn:microsoft.com/office/officeart/2005/8/layout/lProcess3"/>
    <dgm:cxn modelId="{9A4A130F-427A-1D4B-8BDB-B4A12C8A305F}" type="presParOf" srcId="{5CC6DE08-3DD2-DB44-BDEE-D7D11949B45A}" destId="{C4D5E920-A09C-A540-A73E-DEA1F614054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E49D0-554A-7043-A1C0-A2F19F6A36F5}">
      <dsp:nvSpPr>
        <dsp:cNvPr id="0" name=""/>
        <dsp:cNvSpPr/>
      </dsp:nvSpPr>
      <dsp:spPr>
        <a:xfrm rot="10800000">
          <a:off x="2021095" y="730"/>
          <a:ext cx="6992874" cy="103892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13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Barlow" pitchFamily="2" charset="77"/>
            </a:rPr>
            <a:t>Primary Data: Data you gathered yourself</a:t>
          </a:r>
          <a:endParaRPr lang="en-US" sz="2000" b="1" kern="1200" dirty="0">
            <a:latin typeface="Barlow" pitchFamily="2" charset="77"/>
          </a:endParaRPr>
        </a:p>
      </dsp:txBody>
      <dsp:txXfrm rot="10800000">
        <a:off x="2280827" y="730"/>
        <a:ext cx="6733142" cy="1038928"/>
      </dsp:txXfrm>
    </dsp:sp>
    <dsp:sp modelId="{7C202091-460D-7246-9B1F-06D9230BF0C3}">
      <dsp:nvSpPr>
        <dsp:cNvPr id="0" name=""/>
        <dsp:cNvSpPr/>
      </dsp:nvSpPr>
      <dsp:spPr>
        <a:xfrm>
          <a:off x="1501630" y="730"/>
          <a:ext cx="1038928" cy="1038928"/>
        </a:xfrm>
        <a:prstGeom prst="ellipse">
          <a:avLst/>
        </a:prstGeom>
        <a:solidFill>
          <a:schemeClr val="tx2">
            <a:lumMod val="10000"/>
            <a:lumOff val="9000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60732-0AA0-084F-9466-1864C2AEA920}">
      <dsp:nvSpPr>
        <dsp:cNvPr id="0" name=""/>
        <dsp:cNvSpPr/>
      </dsp:nvSpPr>
      <dsp:spPr>
        <a:xfrm rot="10800000">
          <a:off x="2021095" y="1309335"/>
          <a:ext cx="6992874" cy="1038928"/>
        </a:xfrm>
        <a:prstGeom prst="homePlat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13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arlow" pitchFamily="2" charset="77"/>
            </a:rPr>
            <a:t>Secondary Data: Data that someone shared with you</a:t>
          </a:r>
        </a:p>
      </dsp:txBody>
      <dsp:txXfrm rot="10800000">
        <a:off x="2280827" y="1309335"/>
        <a:ext cx="6733142" cy="1038928"/>
      </dsp:txXfrm>
    </dsp:sp>
    <dsp:sp modelId="{B1F667CC-867D-3645-88EB-01BFA905E271}">
      <dsp:nvSpPr>
        <dsp:cNvPr id="0" name=""/>
        <dsp:cNvSpPr/>
      </dsp:nvSpPr>
      <dsp:spPr>
        <a:xfrm>
          <a:off x="1501630" y="1309335"/>
          <a:ext cx="1038928" cy="1038928"/>
        </a:xfrm>
        <a:prstGeom prst="ellipse">
          <a:avLst/>
        </a:prstGeom>
        <a:solidFill>
          <a:schemeClr val="tx2">
            <a:lumMod val="10000"/>
            <a:lumOff val="9000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ADE06-E2C9-534A-BF05-3CE5900BAEC0}">
      <dsp:nvSpPr>
        <dsp:cNvPr id="0" name=""/>
        <dsp:cNvSpPr/>
      </dsp:nvSpPr>
      <dsp:spPr>
        <a:xfrm rot="10800000">
          <a:off x="2021095" y="2617941"/>
          <a:ext cx="6992874" cy="103892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13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Barlow" pitchFamily="2" charset="77"/>
            </a:rPr>
            <a:t>Third-party Data: Data that has been aggregated</a:t>
          </a:r>
          <a:endParaRPr lang="en-US" sz="2000" b="1" kern="1200" dirty="0">
            <a:latin typeface="Barlow" pitchFamily="2" charset="77"/>
          </a:endParaRPr>
        </a:p>
      </dsp:txBody>
      <dsp:txXfrm rot="10800000">
        <a:off x="2280827" y="2617941"/>
        <a:ext cx="6733142" cy="1038928"/>
      </dsp:txXfrm>
    </dsp:sp>
    <dsp:sp modelId="{7E4A2859-FD56-CE40-8E61-0328CA261BCD}">
      <dsp:nvSpPr>
        <dsp:cNvPr id="0" name=""/>
        <dsp:cNvSpPr/>
      </dsp:nvSpPr>
      <dsp:spPr>
        <a:xfrm>
          <a:off x="1501630" y="2617941"/>
          <a:ext cx="1038928" cy="1038928"/>
        </a:xfrm>
        <a:prstGeom prst="ellipse">
          <a:avLst/>
        </a:prstGeom>
        <a:solidFill>
          <a:schemeClr val="tx2">
            <a:lumMod val="10000"/>
            <a:lumOff val="9000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A7947-108B-40AE-BEF0-C17EDE68FF52}">
      <dsp:nvSpPr>
        <dsp:cNvPr id="0" name=""/>
        <dsp:cNvSpPr/>
      </dsp:nvSpPr>
      <dsp:spPr>
        <a:xfrm>
          <a:off x="1010754" y="1263"/>
          <a:ext cx="927509" cy="927509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B62A5-2FE4-4E24-B7A9-9A8EA8B52F6C}">
      <dsp:nvSpPr>
        <dsp:cNvPr id="0" name=""/>
        <dsp:cNvSpPr/>
      </dsp:nvSpPr>
      <dsp:spPr>
        <a:xfrm>
          <a:off x="1208420" y="198929"/>
          <a:ext cx="532177" cy="5321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0B6DA-D9B0-4442-BEA2-223EB85D5329}">
      <dsp:nvSpPr>
        <dsp:cNvPr id="0" name=""/>
        <dsp:cNvSpPr/>
      </dsp:nvSpPr>
      <dsp:spPr>
        <a:xfrm>
          <a:off x="714255" y="1217669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>
              <a:latin typeface="Barlow" panose="00000500000000000000" pitchFamily="2" charset="0"/>
            </a:rPr>
            <a:t>What is your organizational Capacity?</a:t>
          </a:r>
          <a:endParaRPr lang="en-US" sz="1400" kern="1200" dirty="0">
            <a:latin typeface="Barlow" panose="00000500000000000000" pitchFamily="2" charset="0"/>
          </a:endParaRPr>
        </a:p>
      </dsp:txBody>
      <dsp:txXfrm>
        <a:off x="714255" y="1217669"/>
        <a:ext cx="1520507" cy="608203"/>
      </dsp:txXfrm>
    </dsp:sp>
    <dsp:sp modelId="{566C2ADE-D639-42D7-B46B-E0E3F65A6D43}">
      <dsp:nvSpPr>
        <dsp:cNvPr id="0" name=""/>
        <dsp:cNvSpPr/>
      </dsp:nvSpPr>
      <dsp:spPr>
        <a:xfrm>
          <a:off x="2797351" y="1263"/>
          <a:ext cx="927509" cy="927509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971C6-0044-4EDE-869D-3341250D61EA}">
      <dsp:nvSpPr>
        <dsp:cNvPr id="0" name=""/>
        <dsp:cNvSpPr/>
      </dsp:nvSpPr>
      <dsp:spPr>
        <a:xfrm>
          <a:off x="2995017" y="198929"/>
          <a:ext cx="532177" cy="5321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C4CEA-D64B-4D28-91E2-0B6FB6510135}">
      <dsp:nvSpPr>
        <dsp:cNvPr id="0" name=""/>
        <dsp:cNvSpPr/>
      </dsp:nvSpPr>
      <dsp:spPr>
        <a:xfrm>
          <a:off x="2558312" y="1217669"/>
          <a:ext cx="140558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dirty="0">
              <a:latin typeface="Barlow" panose="00000500000000000000" pitchFamily="2" charset="0"/>
            </a:rPr>
            <a:t>How sophisticated is the data?</a:t>
          </a:r>
          <a:endParaRPr lang="en-US" sz="1400" kern="1200" dirty="0">
            <a:latin typeface="Barlow" panose="00000500000000000000" pitchFamily="2" charset="0"/>
          </a:endParaRPr>
        </a:p>
      </dsp:txBody>
      <dsp:txXfrm>
        <a:off x="2558312" y="1217669"/>
        <a:ext cx="1405587" cy="608203"/>
      </dsp:txXfrm>
    </dsp:sp>
    <dsp:sp modelId="{1EC268D2-D7F3-4F90-B7DC-3A445E1C48B8}">
      <dsp:nvSpPr>
        <dsp:cNvPr id="0" name=""/>
        <dsp:cNvSpPr/>
      </dsp:nvSpPr>
      <dsp:spPr>
        <a:xfrm>
          <a:off x="4583947" y="1263"/>
          <a:ext cx="927509" cy="927509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0C950-FA65-4461-956B-1CA640EDFACB}">
      <dsp:nvSpPr>
        <dsp:cNvPr id="0" name=""/>
        <dsp:cNvSpPr/>
      </dsp:nvSpPr>
      <dsp:spPr>
        <a:xfrm>
          <a:off x="4781613" y="198929"/>
          <a:ext cx="532177" cy="5321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D239F-AD42-4DB2-A161-B88F67D1943E}">
      <dsp:nvSpPr>
        <dsp:cNvPr id="0" name=""/>
        <dsp:cNvSpPr/>
      </dsp:nvSpPr>
      <dsp:spPr>
        <a:xfrm>
          <a:off x="4512255" y="1217669"/>
          <a:ext cx="1070893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>
              <a:latin typeface="Barlow" panose="00000500000000000000" pitchFamily="2" charset="0"/>
            </a:rPr>
            <a:t>WHAT is your DATA budget?</a:t>
          </a:r>
          <a:endParaRPr lang="en-US" sz="1400" kern="1200" dirty="0">
            <a:latin typeface="Barlow" panose="00000500000000000000" pitchFamily="2" charset="0"/>
          </a:endParaRPr>
        </a:p>
      </dsp:txBody>
      <dsp:txXfrm>
        <a:off x="4512255" y="1217669"/>
        <a:ext cx="1070893" cy="608203"/>
      </dsp:txXfrm>
    </dsp:sp>
    <dsp:sp modelId="{B14E8340-26B8-4527-BE34-05BE30A073AB}">
      <dsp:nvSpPr>
        <dsp:cNvPr id="0" name=""/>
        <dsp:cNvSpPr/>
      </dsp:nvSpPr>
      <dsp:spPr>
        <a:xfrm>
          <a:off x="1010754" y="2205999"/>
          <a:ext cx="927509" cy="927509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D053D-BD5C-4EA1-924A-5363FA6D47E3}">
      <dsp:nvSpPr>
        <dsp:cNvPr id="0" name=""/>
        <dsp:cNvSpPr/>
      </dsp:nvSpPr>
      <dsp:spPr>
        <a:xfrm>
          <a:off x="1208420" y="2403665"/>
          <a:ext cx="532177" cy="5321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D4883-089A-49C3-AA78-FBBFAADCE14A}">
      <dsp:nvSpPr>
        <dsp:cNvPr id="0" name=""/>
        <dsp:cNvSpPr/>
      </dsp:nvSpPr>
      <dsp:spPr>
        <a:xfrm>
          <a:off x="714255" y="3422406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>
              <a:latin typeface="Barlow" panose="00000500000000000000" pitchFamily="2" charset="0"/>
            </a:rPr>
            <a:t>WHO Has the information you need? </a:t>
          </a:r>
          <a:endParaRPr lang="en-US" sz="1400" kern="1200" dirty="0">
            <a:latin typeface="Barlow" panose="00000500000000000000" pitchFamily="2" charset="0"/>
          </a:endParaRPr>
        </a:p>
      </dsp:txBody>
      <dsp:txXfrm>
        <a:off x="714255" y="3422406"/>
        <a:ext cx="1520507" cy="608203"/>
      </dsp:txXfrm>
    </dsp:sp>
    <dsp:sp modelId="{89CBA391-73FD-4234-BC12-6CC8C3756890}">
      <dsp:nvSpPr>
        <dsp:cNvPr id="0" name=""/>
        <dsp:cNvSpPr/>
      </dsp:nvSpPr>
      <dsp:spPr>
        <a:xfrm>
          <a:off x="2797351" y="2205999"/>
          <a:ext cx="927509" cy="927509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34871-34DC-48A0-A5B7-C04FCE2A93A7}">
      <dsp:nvSpPr>
        <dsp:cNvPr id="0" name=""/>
        <dsp:cNvSpPr/>
      </dsp:nvSpPr>
      <dsp:spPr>
        <a:xfrm>
          <a:off x="2995017" y="2403665"/>
          <a:ext cx="532177" cy="5321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E3C32-F5E0-4BE2-920E-FF2958E48ED8}">
      <dsp:nvSpPr>
        <dsp:cNvPr id="0" name=""/>
        <dsp:cNvSpPr/>
      </dsp:nvSpPr>
      <dsp:spPr>
        <a:xfrm>
          <a:off x="2500852" y="3422406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>
              <a:latin typeface="Barlow" panose="00000500000000000000" pitchFamily="2" charset="0"/>
            </a:rPr>
            <a:t>Do you need help interpreting the data?</a:t>
          </a:r>
          <a:endParaRPr lang="en-US" sz="1400" kern="1200" dirty="0">
            <a:latin typeface="Barlow" panose="00000500000000000000" pitchFamily="2" charset="0"/>
          </a:endParaRPr>
        </a:p>
      </dsp:txBody>
      <dsp:txXfrm>
        <a:off x="2500852" y="3422406"/>
        <a:ext cx="1520507" cy="608203"/>
      </dsp:txXfrm>
    </dsp:sp>
    <dsp:sp modelId="{E17FEF7A-D153-423B-9D08-2430F1114D1F}">
      <dsp:nvSpPr>
        <dsp:cNvPr id="0" name=""/>
        <dsp:cNvSpPr/>
      </dsp:nvSpPr>
      <dsp:spPr>
        <a:xfrm>
          <a:off x="4583947" y="2205999"/>
          <a:ext cx="927509" cy="927509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3B321-165C-494A-9D3A-60D389B768FB}">
      <dsp:nvSpPr>
        <dsp:cNvPr id="0" name=""/>
        <dsp:cNvSpPr/>
      </dsp:nvSpPr>
      <dsp:spPr>
        <a:xfrm>
          <a:off x="4781613" y="2403665"/>
          <a:ext cx="532177" cy="53217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417D1-1965-4E2E-A2DF-429DC11DA457}">
      <dsp:nvSpPr>
        <dsp:cNvPr id="0" name=""/>
        <dsp:cNvSpPr/>
      </dsp:nvSpPr>
      <dsp:spPr>
        <a:xfrm>
          <a:off x="4287448" y="3422406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400" kern="1200" dirty="0"/>
        </a:p>
      </dsp:txBody>
      <dsp:txXfrm>
        <a:off x="4287448" y="3422406"/>
        <a:ext cx="1520507" cy="608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66F46-508D-D54E-9F66-3B8D2321701F}">
      <dsp:nvSpPr>
        <dsp:cNvPr id="0" name=""/>
        <dsp:cNvSpPr/>
      </dsp:nvSpPr>
      <dsp:spPr>
        <a:xfrm>
          <a:off x="1109" y="4286"/>
          <a:ext cx="3205905" cy="120808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0" kern="1200" dirty="0">
              <a:latin typeface="Barlow Condensed" pitchFamily="2" charset="77"/>
            </a:rPr>
            <a:t>GOAL: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arlow" pitchFamily="2" charset="77"/>
            </a:rPr>
            <a:t>Secure funding from a bank</a:t>
          </a:r>
        </a:p>
      </dsp:txBody>
      <dsp:txXfrm>
        <a:off x="605153" y="4286"/>
        <a:ext cx="1997817" cy="1208088"/>
      </dsp:txXfrm>
    </dsp:sp>
    <dsp:sp modelId="{7E2332E8-4E4F-2340-AE86-1379B303D797}">
      <dsp:nvSpPr>
        <dsp:cNvPr id="0" name=""/>
        <dsp:cNvSpPr/>
      </dsp:nvSpPr>
      <dsp:spPr>
        <a:xfrm>
          <a:off x="2814386" y="106973"/>
          <a:ext cx="5588600" cy="1002713"/>
        </a:xfrm>
        <a:prstGeom prst="chevron">
          <a:avLst/>
        </a:prstGeom>
        <a:solidFill>
          <a:schemeClr val="tx2">
            <a:lumMod val="10000"/>
            <a:lumOff val="9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Barlow" pitchFamily="2" charset="77"/>
            </a:rPr>
            <a:t>For small businesses, getting financing or a loan requires data to back up your creditworthiness.</a:t>
          </a:r>
        </a:p>
      </dsp:txBody>
      <dsp:txXfrm>
        <a:off x="3315743" y="106973"/>
        <a:ext cx="4585887" cy="1002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B9ABF-ADCF-5444-921F-43B6A4256E53}">
      <dsp:nvSpPr>
        <dsp:cNvPr id="0" name=""/>
        <dsp:cNvSpPr/>
      </dsp:nvSpPr>
      <dsp:spPr>
        <a:xfrm>
          <a:off x="1940" y="139512"/>
          <a:ext cx="3165029" cy="1178189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0" kern="1200" dirty="0">
              <a:latin typeface="Barlow Condensed" pitchFamily="2" charset="77"/>
            </a:rPr>
            <a:t>GOAL: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latin typeface="Barlow" pitchFamily="2" charset="77"/>
            </a:rPr>
            <a:t>Win a grant award</a:t>
          </a:r>
        </a:p>
      </dsp:txBody>
      <dsp:txXfrm>
        <a:off x="591035" y="139512"/>
        <a:ext cx="1986840" cy="1178189"/>
      </dsp:txXfrm>
    </dsp:sp>
    <dsp:sp modelId="{AC2F2F58-0F76-A94A-99E3-EC4BF368FFB2}">
      <dsp:nvSpPr>
        <dsp:cNvPr id="0" name=""/>
        <dsp:cNvSpPr/>
      </dsp:nvSpPr>
      <dsp:spPr>
        <a:xfrm>
          <a:off x="2784058" y="239658"/>
          <a:ext cx="5770498" cy="977897"/>
        </a:xfrm>
        <a:prstGeom prst="chevron">
          <a:avLst/>
        </a:prstGeom>
        <a:solidFill>
          <a:schemeClr val="tx2">
            <a:lumMod val="10000"/>
            <a:lumOff val="9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Barlow" pitchFamily="2" charset="77"/>
            </a:rPr>
            <a:t>Grantmakers want to see that you have a well-considered data plan to show effectiveness.</a:t>
          </a:r>
        </a:p>
      </dsp:txBody>
      <dsp:txXfrm>
        <a:off x="3273007" y="239658"/>
        <a:ext cx="4792601" cy="977897"/>
      </dsp:txXfrm>
    </dsp:sp>
    <dsp:sp modelId="{2BC53D8C-00F6-8648-9057-361BDB4DBB38}">
      <dsp:nvSpPr>
        <dsp:cNvPr id="0" name=""/>
        <dsp:cNvSpPr/>
      </dsp:nvSpPr>
      <dsp:spPr>
        <a:xfrm>
          <a:off x="1940" y="1482648"/>
          <a:ext cx="3057490" cy="11781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0" kern="1200" dirty="0">
              <a:latin typeface="Barlow Condensed" pitchFamily="2" charset="77"/>
            </a:rPr>
            <a:t>GOAL: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Barlow" pitchFamily="2" charset="77"/>
            </a:rPr>
            <a:t>Gain policymaker support for your project</a:t>
          </a:r>
        </a:p>
      </dsp:txBody>
      <dsp:txXfrm>
        <a:off x="591035" y="1482648"/>
        <a:ext cx="1879301" cy="1178189"/>
      </dsp:txXfrm>
    </dsp:sp>
    <dsp:sp modelId="{C4D5E920-A09C-A540-A73E-DEA1F614054F}">
      <dsp:nvSpPr>
        <dsp:cNvPr id="0" name=""/>
        <dsp:cNvSpPr/>
      </dsp:nvSpPr>
      <dsp:spPr>
        <a:xfrm>
          <a:off x="2676518" y="1582794"/>
          <a:ext cx="5774043" cy="977897"/>
        </a:xfrm>
        <a:prstGeom prst="chevron">
          <a:avLst/>
        </a:prstGeom>
        <a:solidFill>
          <a:schemeClr val="tx2">
            <a:lumMod val="10000"/>
            <a:lumOff val="9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Barlow" pitchFamily="2" charset="77"/>
            </a:rPr>
            <a:t>Policymakers want to be assured that your program is a good investment of public funds.</a:t>
          </a:r>
        </a:p>
      </dsp:txBody>
      <dsp:txXfrm>
        <a:off x="3165467" y="1582794"/>
        <a:ext cx="4796146" cy="977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14F86-EA4D-B749-AF7D-BD257C3AC4E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90BA4-4F9F-A149-9CA3-143AC316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90BA4-4F9F-A149-9CA3-143AC316F1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8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25E93-21FE-6089-BB17-25058D3D0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9E1E1-6FAD-3FB6-4379-8208A41E6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3227B6-353E-3701-A400-30B7C1E6E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58590-CA48-1681-1D2C-0F33970D5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90BA4-4F9F-A149-9CA3-143AC316F1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90BA4-4F9F-A149-9CA3-143AC316F1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5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90BA4-4F9F-A149-9CA3-143AC316F1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4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90BA4-4F9F-A149-9CA3-143AC316F1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29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information is updated at various times throughout the year as it becomes available – generally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Discover the Facts is quarterly, the Territory Profiles (updated around April / May) and the Economic Impact Report (updated around July / August) are annual, and the Tourism Ecosystem Report is every other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90BA4-4F9F-A149-9CA3-143AC316F1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9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C19B-FB78-28A1-9686-FAF5E55BC6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401" y="1369517"/>
            <a:ext cx="8058150" cy="3382787"/>
          </a:xfrm>
        </p:spPr>
        <p:txBody>
          <a:bodyPr anchor="b">
            <a:noAutofit/>
          </a:bodyPr>
          <a:lstStyle>
            <a:lvl1pPr algn="l">
              <a:lnSpc>
                <a:spcPts val="12500"/>
              </a:lnSpc>
              <a:defRPr sz="14000">
                <a:ln w="25400">
                  <a:noFill/>
                </a:ln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38B78-3BC6-DAE5-C52B-6375652A1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00" y="5831837"/>
            <a:ext cx="8058597" cy="403830"/>
          </a:xfrm>
        </p:spPr>
        <p:txBody>
          <a:bodyPr t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2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461B41-94CB-D9B9-20EB-D7C872C0CC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847" y="824248"/>
            <a:ext cx="8058150" cy="506633"/>
          </a:xfrm>
        </p:spPr>
        <p:txBody>
          <a:bodyPr t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3200" b="1" i="0">
                <a:solidFill>
                  <a:schemeClr val="accent2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CLICK TO EDIT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FCB2E-B15E-D6C3-B483-D5202E4E8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0334" y="4165599"/>
            <a:ext cx="2750923" cy="22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5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0C1BA8D-CCEC-356B-E24F-673496828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10607040" cy="5212080"/>
          </a:xfrm>
        </p:spPr>
        <p:txBody>
          <a:bodyPr anchor="ctr" anchorCtr="0">
            <a:noAutofit/>
          </a:bodyPr>
          <a:lstStyle>
            <a:lvl1pPr algn="l">
              <a:lnSpc>
                <a:spcPts val="7000"/>
              </a:lnSpc>
              <a:defRPr sz="6600">
                <a:ln w="19050">
                  <a:noFill/>
                </a:ln>
                <a:solidFill>
                  <a:srgbClr val="F2F2F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D47CA8-6950-73D9-7457-38B9E44F6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7810" y="5053181"/>
            <a:ext cx="1606990" cy="130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7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0C1BA8D-CCEC-356B-E24F-673496828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10607040" cy="5212080"/>
          </a:xfrm>
        </p:spPr>
        <p:txBody>
          <a:bodyPr anchor="ctr" anchorCtr="0">
            <a:noAutofit/>
          </a:bodyPr>
          <a:lstStyle>
            <a:lvl1pPr algn="l">
              <a:lnSpc>
                <a:spcPts val="7000"/>
              </a:lnSpc>
              <a:defRPr sz="6600">
                <a:ln w="19050">
                  <a:noFill/>
                </a:ln>
                <a:solidFill>
                  <a:srgbClr val="93D7B4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F3869B-094A-8BE2-7D8C-BBB771A47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7810" y="5053182"/>
            <a:ext cx="1606990" cy="130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61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0C1BA8D-CCEC-356B-E24F-673496828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10607040" cy="5212080"/>
          </a:xfrm>
        </p:spPr>
        <p:txBody>
          <a:bodyPr anchor="ctr" anchorCtr="0">
            <a:noAutofit/>
          </a:bodyPr>
          <a:lstStyle>
            <a:lvl1pPr algn="l">
              <a:lnSpc>
                <a:spcPts val="7000"/>
              </a:lnSpc>
              <a:defRPr sz="6600">
                <a:ln w="19050">
                  <a:noFill/>
                </a:ln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B4C37-3A64-A4BD-74A0-CFFCB21694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7810" y="5053183"/>
            <a:ext cx="1606990" cy="130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28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9C71-EEE7-DAAC-8946-90595E477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56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BC1D-5E12-20FC-647F-E84DE5E9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94560"/>
            <a:ext cx="10515600" cy="3657600"/>
          </a:xfrm>
        </p:spPr>
        <p:txBody>
          <a:bodyPr wrap="square" numCol="1" spcCol="22860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97F18-AD8D-CF28-9371-44B25C883F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405" y="6309360"/>
            <a:ext cx="783548" cy="402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9DE41F-8879-46EC-109C-412A62BCFF5A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accent2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accent2"/>
              </a:solidFill>
              <a:latin typeface="Barlow Condensed" pitchFamily="2" charset="77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9E3577F-DAC2-D542-D7B6-EAB7FCF33DE0}"/>
              </a:ext>
            </a:extLst>
          </p:cNvPr>
          <p:cNvGrpSpPr/>
          <p:nvPr userDrawn="1"/>
        </p:nvGrpSpPr>
        <p:grpSpPr>
          <a:xfrm>
            <a:off x="0" y="6190651"/>
            <a:ext cx="12191999" cy="302771"/>
            <a:chOff x="-32273" y="6246278"/>
            <a:chExt cx="12224362" cy="1888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A9789C-71EE-8F19-9498-4B1B304682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73" y="6378901"/>
              <a:ext cx="32623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47D8720-2044-9099-446A-C29AA6C60B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31589" y="6379085"/>
              <a:ext cx="107605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A62A500-E124-542D-7BA9-6F9E436F0875}"/>
                </a:ext>
              </a:extLst>
            </p:cNvPr>
            <p:cNvCxnSpPr>
              <a:cxnSpLocks/>
              <a:stCxn id="48" idx="0"/>
            </p:cNvCxnSpPr>
            <p:nvPr userDrawn="1"/>
          </p:nvCxnSpPr>
          <p:spPr>
            <a:xfrm flipV="1">
              <a:off x="459967" y="6246278"/>
              <a:ext cx="802504" cy="36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0AFAF6E9-8F82-658C-9A51-137DCFC7466F}"/>
                </a:ext>
              </a:extLst>
            </p:cNvPr>
            <p:cNvSpPr/>
            <p:nvPr userDrawn="1"/>
          </p:nvSpPr>
          <p:spPr>
            <a:xfrm>
              <a:off x="1146330" y="6246278"/>
              <a:ext cx="228630" cy="188888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EA670295-055B-891E-E17B-50B35049A1CE}"/>
                </a:ext>
              </a:extLst>
            </p:cNvPr>
            <p:cNvSpPr/>
            <p:nvPr userDrawn="1"/>
          </p:nvSpPr>
          <p:spPr>
            <a:xfrm flipH="1" flipV="1">
              <a:off x="1375186" y="6298661"/>
              <a:ext cx="115012" cy="79574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9DA6B0E1-B0FD-1B1C-AE45-0981A61C7E09}"/>
                </a:ext>
              </a:extLst>
            </p:cNvPr>
            <p:cNvSpPr/>
            <p:nvPr userDrawn="1"/>
          </p:nvSpPr>
          <p:spPr>
            <a:xfrm flipH="1">
              <a:off x="347051" y="6249864"/>
              <a:ext cx="230966" cy="185287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C43B27DE-7420-93B0-BC6C-54FE8F149CEE}"/>
                </a:ext>
              </a:extLst>
            </p:cNvPr>
            <p:cNvSpPr/>
            <p:nvPr userDrawn="1"/>
          </p:nvSpPr>
          <p:spPr>
            <a:xfrm flipV="1">
              <a:off x="233700" y="6292382"/>
              <a:ext cx="113351" cy="85853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1D8ED55-2F8A-705A-177B-D21E3A8593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29167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9C71-EEE7-DAAC-8946-90595E477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56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DE41F-8879-46EC-109C-412A62BCFF5A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accent3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accent3"/>
              </a:solidFill>
              <a:latin typeface="Barlow Condensed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0FDFB-0C6A-1E6A-043B-1569E657D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5CFD3-163E-5C2A-A5AB-56B730F281FE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29BBA77-732E-6F04-8B69-C5118154DA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678BD3-3515-542F-8EA8-1F24C28F46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0C3DEF-4D3D-90B8-B5C1-84F28186AB3D}"/>
                </a:ext>
              </a:extLst>
            </p:cNvPr>
            <p:cNvCxnSpPr>
              <a:cxnSpLocks/>
              <a:stCxn id="13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8FCFCB19-01B6-9C55-3949-058E4512D681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D3CA724-6977-2087-9A7B-BB3C7185FFAF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60575A85-16B0-3942-2524-97F9EC6A305A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FC377E5B-62EC-47F4-0771-32DAC947C064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8B471AD-C79E-35B8-2339-939293DBA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94560"/>
            <a:ext cx="10515600" cy="3657600"/>
          </a:xfrm>
        </p:spPr>
        <p:txBody>
          <a:bodyPr wrap="square" numCol="1" spcCol="22860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20E4B80-5DC5-D6F5-1709-4142F2462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accent3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6612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9C71-EEE7-DAAC-8946-90595E477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56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DE41F-8879-46EC-109C-412A62BCFF5A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accent4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accent4"/>
              </a:solidFill>
              <a:latin typeface="Barlow Condensed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07609-ACDA-CC88-60AF-09328D596C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0C1E6A5-07CF-9741-7A03-12EAEA7FE961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2437795-4554-E0FE-CD37-40360B6F2C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5EE8FF5-69AD-6F28-BC91-EE721075EF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BD44C76-16C7-C346-904F-E33D706FEFEA}"/>
                </a:ext>
              </a:extLst>
            </p:cNvPr>
            <p:cNvCxnSpPr>
              <a:cxnSpLocks/>
              <a:stCxn id="12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2E0D4C0-EA9A-ED89-36AE-809A3B7D814E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E736D91F-CB20-56B6-41C8-5CFD6983CCB4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16593FF9-9178-38E5-AF39-F91DD1DCE433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4EDC17C4-EC43-1591-8515-619D8A083221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97C4D1-C276-89EC-8F04-953679BD0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94560"/>
            <a:ext cx="10515600" cy="3657600"/>
          </a:xfrm>
        </p:spPr>
        <p:txBody>
          <a:bodyPr wrap="square" numCol="1" spcCol="22860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9AB9F01-073E-F914-8A92-7878446F44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accent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62832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o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9C71-EEE7-DAAC-8946-90595E477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56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DE41F-8879-46EC-109C-412A62BCFF5A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accent6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accent6"/>
              </a:solidFill>
              <a:latin typeface="Barlow Condensed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26A227-4D5D-EDBB-380B-882D49877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F794827-1B9E-8CAA-6E41-2F7E78BFE7F8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372CF0B-14A0-1674-7CA8-849ECF52C7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CD03988-3928-D467-060E-17517C323D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847726A-D501-8403-4C95-E32C4C67CB53}"/>
                </a:ext>
              </a:extLst>
            </p:cNvPr>
            <p:cNvCxnSpPr>
              <a:cxnSpLocks/>
              <a:stCxn id="12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884041D-0D87-3613-C6D1-508CC242FE65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9E4480C-25CF-9279-56B7-48A7096585B5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9B90178-E7B7-6EE3-E812-34255755554F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D5EB120A-CD0B-D0B0-54AE-EED03DD68AE6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FFCC17-0240-A1AA-DEA4-DD08072B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94560"/>
            <a:ext cx="10515600" cy="3657600"/>
          </a:xfrm>
        </p:spPr>
        <p:txBody>
          <a:bodyPr wrap="square" numCol="1" spcCol="22860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2753E06-C8F9-48F9-2887-166ADA3E52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accent6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05999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g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9C71-EEE7-DAAC-8946-90595E477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56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rgbClr val="2B06BE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DE41F-8879-46EC-109C-412A62BCFF5A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rgbClr val="2B06BE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rgbClr val="2B06BE"/>
              </a:solidFill>
              <a:latin typeface="Barlow Condensed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55B855-276A-F4B0-CF4E-B0F064BEF765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C27422A-80F8-D863-CCE3-AE64C342FC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rgbClr val="2B06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CB1FBA4-592E-ABA7-54C9-FBAD1859FA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rgbClr val="2B06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D0282BC-B6A9-ACFC-C8B2-D8DAAD748728}"/>
                </a:ext>
              </a:extLst>
            </p:cNvPr>
            <p:cNvCxnSpPr>
              <a:cxnSpLocks/>
              <a:stCxn id="20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rgbClr val="2B06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148A2FC-1CC7-54FA-B178-E55463F7D39C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2B06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6C6AE27A-AB0C-29BB-4FC5-3865CF114D4E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2B06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0471CD81-1F16-0292-450B-27C8EB250B67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2B06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ACCEBFA1-D741-5305-5866-5E03004FC660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2B06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CB0C707-7195-3F6B-EE73-488C8180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94560"/>
            <a:ext cx="10515600" cy="3657600"/>
          </a:xfrm>
        </p:spPr>
        <p:txBody>
          <a:bodyPr wrap="square" numCol="1" spcCol="22860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CA6EE4C-C9B6-8897-6635-DF1FE129AB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rgbClr val="2B06BE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0E6EA2-B23C-BD81-19E3-11083A3807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93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n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9C71-EEE7-DAAC-8946-90595E477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56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DE41F-8879-46EC-109C-412A62BCFF5A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tx2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tx2"/>
              </a:solidFill>
              <a:latin typeface="Barlow Condensed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9547A-CD3D-337F-F8EA-16CADEE36F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4290F1E-7A07-EEFB-DA21-CDCF94A2CA99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C27422A-80F8-D863-CCE3-AE64C342FC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CB1FBA4-592E-ABA7-54C9-FBAD1859FA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D0282BC-B6A9-ACFC-C8B2-D8DAAD748728}"/>
                </a:ext>
              </a:extLst>
            </p:cNvPr>
            <p:cNvCxnSpPr>
              <a:cxnSpLocks/>
              <a:stCxn id="20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148A2FC-1CC7-54FA-B178-E55463F7D39C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6C6AE27A-AB0C-29BB-4FC5-3865CF114D4E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0471CD81-1F16-0292-450B-27C8EB250B67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ACCEBFA1-D741-5305-5866-5E03004FC660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CB0C707-7195-3F6B-EE73-488C8180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94560"/>
            <a:ext cx="10515600" cy="3657600"/>
          </a:xfrm>
        </p:spPr>
        <p:txBody>
          <a:bodyPr wrap="square" numCol="1" spcCol="22860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FC939A6-ACC2-8BB2-9791-62351DB0F5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54951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9C71-EEE7-DAAC-8946-90595E477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BC1D-5E12-20FC-647F-E84DE5E90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063D01-51F3-CF85-110E-8BF9B83C7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7F198C-BC2E-D941-5F95-968258215343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tx1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tx1"/>
              </a:solidFill>
              <a:latin typeface="Barlow Condensed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97323B-8138-2D2A-5C24-198A21B6D23A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62DA0F-12D7-0E41-82A2-9C6AC24EC4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9704D0-C572-292E-83F4-58D927057A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F6A3DC-5C65-00A8-5C09-527167D53956}"/>
                </a:ext>
              </a:extLst>
            </p:cNvPr>
            <p:cNvCxnSpPr>
              <a:cxnSpLocks/>
              <a:stCxn id="20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52684ED6-F3FF-C587-EE1A-D70BF3C2194B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9E0381C0-E037-C931-7FA3-8FAA0AE690D8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418CFAFA-E9FA-ED85-6754-60CF8DD1AC4B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4B88FF8B-435B-D15F-E59E-26DD5426F214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6B64C8C-D86C-2819-D84A-EDE39E498D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6609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C19B-FB78-28A1-9686-FAF5E55BC6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401" y="1369517"/>
            <a:ext cx="8058150" cy="3382787"/>
          </a:xfrm>
        </p:spPr>
        <p:txBody>
          <a:bodyPr anchor="b">
            <a:noAutofit/>
          </a:bodyPr>
          <a:lstStyle>
            <a:lvl1pPr algn="l">
              <a:lnSpc>
                <a:spcPts val="12500"/>
              </a:lnSpc>
              <a:defRPr sz="14000">
                <a:ln w="25400">
                  <a:noFill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38B78-3BC6-DAE5-C52B-6375652A1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00" y="5831837"/>
            <a:ext cx="8058597" cy="403830"/>
          </a:xfrm>
        </p:spPr>
        <p:txBody>
          <a:bodyPr t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solidFill>
                  <a:schemeClr val="accent1"/>
                </a:solidFill>
                <a:latin typeface="Barlow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461B41-94CB-D9B9-20EB-D7C872C0CC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847" y="824248"/>
            <a:ext cx="8058150" cy="506633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3200" b="1" i="0">
                <a:solidFill>
                  <a:schemeClr val="accent1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CLICK TO EDIT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C4834-7471-2D3F-7D1A-A8CC4829C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0333" y="4165600"/>
            <a:ext cx="2750923" cy="22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86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6D77-C38C-FEDA-DFAE-547B87085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125"/>
            <a:ext cx="10515600" cy="132556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3BA6A-023C-E347-8BCB-A4CD1FAF5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2AE05-4A44-2739-55D7-4172A434D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E3F558-9F54-0A0F-D0B0-707A76EA9A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FD901A-35EA-D87D-C8DE-A6D6916FE302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tx1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tx1"/>
              </a:solidFill>
              <a:latin typeface="Barlow Condensed" pitchFamily="2" charset="77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13BF9D-C74A-6963-3D4A-A6529040336C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B2ECF6-61BB-8DAE-CA1A-4FFEA4617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58D6D53-1A1A-772D-3243-D4F66ECBC2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0EC9C24-5150-23C4-86E8-DFD2B2F4C5C7}"/>
                </a:ext>
              </a:extLst>
            </p:cNvPr>
            <p:cNvCxnSpPr>
              <a:cxnSpLocks/>
              <a:stCxn id="21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49C717F8-26BE-AD1F-A0A4-7582ECB78B40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4E5BC850-C569-D756-38C6-5C98816A686F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018D731D-2CB6-2550-ED12-3979F9D45807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D8BD805B-4AF1-FBF0-B1DC-F9236C7F1AFF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0964F1-EA0B-C983-FD7C-796FCA356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47117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8546B-A70A-0ABA-5F47-1017C00E12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FCDCB-FFA7-8C53-6DF9-F6ED197BC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2DE4E-B695-6372-536D-AB9C253B4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440D6-8FEC-C1C4-156E-9F1596DE7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3CEFB-DB02-3BAE-C850-369612ED1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A095EB-D490-E7A8-5E54-0363720311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81028D-6F39-1F3F-0F2C-3D39D2E2385F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tx1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tx1"/>
              </a:solidFill>
              <a:latin typeface="Barlow Condensed" pitchFamily="2" charset="7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D643EF-9CC8-A1DF-0CEB-4C8BB7D51C2D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7EEDDA7-D80F-74D7-87F9-C2BD2B79B2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C604B2-F68A-7C00-6F03-ECB28E7A1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08DDD4-DDBB-2199-6B06-4B8151D29AE3}"/>
                </a:ext>
              </a:extLst>
            </p:cNvPr>
            <p:cNvCxnSpPr>
              <a:cxnSpLocks/>
              <a:stCxn id="23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CAD904C6-6B92-816A-7B3E-C7001D622F8F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76051133-E49E-1A5E-33AB-D76083D11D58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7DED9B40-D0A4-2E2E-EBC7-9F0D4955EA4E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B4DAEC06-A1C7-1C7A-A4E2-4095F199679C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6B57D95-9382-CC04-1A43-3C5349865B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3675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00A24-7429-EAF0-D114-969AFEE643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A1EF5-DC1E-0FF5-EBEC-931C7A523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35DD60-40E5-2874-6F65-8ADD1A6A9415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tx1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tx1"/>
              </a:solidFill>
              <a:latin typeface="Barlow Condensed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723BD1-126C-2DEB-3BCF-B0EAE13ED79E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C1C5EDA-C79A-3AEB-FF86-1604C2528D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E5AF5D-5A83-F542-B02A-FFB2CFDAFE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7D3D499-3DF5-556E-A667-207EF12477F0}"/>
                </a:ext>
              </a:extLst>
            </p:cNvPr>
            <p:cNvCxnSpPr>
              <a:cxnSpLocks/>
              <a:stCxn id="11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0ADA49D0-5082-FF7B-7C37-BF2E2330CA39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A6F4E6D8-CDB2-D627-19EB-2D023D86CA37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767F54B-A720-0D2E-7601-8393473ECE8B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A9A342A1-7269-D382-4AD1-6A0068767D24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E6BF6CC-FB0C-8DDA-3022-D3E1C1CCE9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07014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055FBC-7383-8334-6B1D-AF7CBCAA6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CFF732-EECE-F5A5-76FB-F8545F4C5582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tx1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tx1"/>
              </a:solidFill>
              <a:latin typeface="Barlow Condensed" pitchFamily="2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DE5411-E7B3-DC85-D63D-7F2FCA8481BF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CE74FB-0CB0-86A0-A49C-FA22964F8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CAC7D5-18A0-B2D9-E470-3E7F431E94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0C1530E-611E-4949-4146-B6BD4FC09E16}"/>
                </a:ext>
              </a:extLst>
            </p:cNvPr>
            <p:cNvCxnSpPr>
              <a:cxnSpLocks/>
              <a:stCxn id="18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264AB1EE-467C-84EB-08EE-408BA6CA7271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0E93E465-01C2-DE38-BBE4-1BBF4379F9E2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3573EF70-CCC8-14C3-8C18-FC05F86FCF0B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2724182D-5928-BECB-DC10-D9789F1D148E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2FA3B50-5A02-1511-7C41-E9215CF774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72286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42B20E-C1E1-880A-51B4-9F34D237D83B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accent1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accent1"/>
              </a:solidFill>
              <a:latin typeface="Barlow Condensed" pitchFamily="2" charset="77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F2CD69-CDF4-F7E8-80F0-1C61CECA5F98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E174E81-CB49-9E67-B824-40EB958E66A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C24A9B-4542-BA77-A671-9A31EC102D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D5F408-3746-B6B4-157E-ED0A9788F106}"/>
                </a:ext>
              </a:extLst>
            </p:cNvPr>
            <p:cNvCxnSpPr>
              <a:cxnSpLocks/>
              <a:stCxn id="18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2B63FB98-E0CF-CAF5-CBC9-CAF6ED8971D5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0DBA115F-EC52-38AF-41D7-E4EBDE5A4FF6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29CA0BEF-905B-A305-42FF-CA9F7B92173E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B56A28E-ABAB-8DBE-FB2C-E8DD82E74434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2B56E2E-A439-DEDA-6C93-E0363CED1C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accent1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94668-333C-F80F-960E-A5CD7DAB7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3" y="6309359"/>
            <a:ext cx="783550" cy="40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1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F14FE8-A006-FB00-50EF-BCA9546A6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7" cy="402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68CD5A-34B6-E19C-580B-ED995D23BC1A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accent5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accent5"/>
              </a:solidFill>
              <a:latin typeface="Barlow Condensed" pitchFamily="2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71D53F-E76D-151D-EDEF-DB373D214E40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9DD01B-0A27-3C30-392C-64211EDCFA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9CBFD80-2DC2-D461-47D6-260B0B1006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D25DE1-911E-A564-7BEE-4E70BD763BE9}"/>
                </a:ext>
              </a:extLst>
            </p:cNvPr>
            <p:cNvCxnSpPr>
              <a:cxnSpLocks/>
              <a:stCxn id="10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4752813A-FD28-5B5E-265D-CECC0CCE1719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E8663C0E-2BE0-20EC-9B97-5D337B2490DC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2142028-3201-4EAB-4166-5B2142D20953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10FEF2D6-E85A-F5FD-55C9-91177F306157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4986193-53AF-7027-BE9D-4A829D72BD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accent5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64082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4EFBE4-2AC8-9D30-5A74-DA204D99DC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7" cy="402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F5A2CF-45C6-6F9B-F410-8BF1665ABB7B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accent5">
                  <a:lumMod val="20000"/>
                  <a:lumOff val="80000"/>
                </a:schemeClr>
              </a:solidFill>
              <a:latin typeface="Barlow Condensed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15D29E-0364-EEE0-3721-01FB50626B42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AB09CFB-B29A-699C-7E71-7CECF372EE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318DDB-4E92-1444-F2AA-A335DBF909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C6E0595-57E5-CA61-1860-CB339A46267A}"/>
                </a:ext>
              </a:extLst>
            </p:cNvPr>
            <p:cNvCxnSpPr>
              <a:cxnSpLocks/>
              <a:stCxn id="10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CD508389-32C5-3F7D-5F22-6452FC1B3B9E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3A5D89F-1A02-6D03-1E43-F3C4A2FB55BD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2E76E444-BBD2-907B-CDBE-44F6DB60D221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0BBFC6E8-3EAD-3731-AABF-E417AB675565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01807E-2EAB-8AAE-57A6-EA6640F5AE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accent5">
                    <a:lumMod val="20000"/>
                    <a:lumOff val="8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96161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bg>
      <p:bgPr>
        <a:solidFill>
          <a:srgbClr val="B2D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A5B3DA-6A4D-29A9-8B44-94D305058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0815EC-2182-F2E5-EB37-DB97FF81B7A0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accent2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accent2"/>
              </a:solidFill>
              <a:latin typeface="Barlow Condensed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5D2E03-44D0-BBC4-39B4-DCDBCBC77DAD}"/>
              </a:ext>
            </a:extLst>
          </p:cNvPr>
          <p:cNvGrpSpPr/>
          <p:nvPr userDrawn="1"/>
        </p:nvGrpSpPr>
        <p:grpSpPr>
          <a:xfrm>
            <a:off x="0" y="6190651"/>
            <a:ext cx="12191999" cy="302771"/>
            <a:chOff x="-32273" y="6246278"/>
            <a:chExt cx="12224362" cy="18888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C779980-AFF0-03E4-E238-4CA4594759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73" y="6378901"/>
              <a:ext cx="32623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7D0FFFB-8E1D-70A3-CA5E-D1C3E196DF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31589" y="6379085"/>
              <a:ext cx="107605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7A5933-C0C4-12A8-AE56-BAD11E80A9E7}"/>
                </a:ext>
              </a:extLst>
            </p:cNvPr>
            <p:cNvCxnSpPr>
              <a:cxnSpLocks/>
              <a:stCxn id="10" idx="0"/>
            </p:cNvCxnSpPr>
            <p:nvPr userDrawn="1"/>
          </p:nvCxnSpPr>
          <p:spPr>
            <a:xfrm flipV="1">
              <a:off x="459967" y="6246278"/>
              <a:ext cx="802504" cy="36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09172FA0-259E-84CF-7AB2-CF342C12FC3C}"/>
                </a:ext>
              </a:extLst>
            </p:cNvPr>
            <p:cNvSpPr/>
            <p:nvPr userDrawn="1"/>
          </p:nvSpPr>
          <p:spPr>
            <a:xfrm>
              <a:off x="1146330" y="6246278"/>
              <a:ext cx="228630" cy="188888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207B4B7E-1B6D-0225-8894-3EE4C5DCB51A}"/>
                </a:ext>
              </a:extLst>
            </p:cNvPr>
            <p:cNvSpPr/>
            <p:nvPr userDrawn="1"/>
          </p:nvSpPr>
          <p:spPr>
            <a:xfrm flipH="1" flipV="1">
              <a:off x="1375186" y="6298661"/>
              <a:ext cx="115012" cy="79574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9D129BAA-54FE-F116-79C6-3E31DAA52059}"/>
                </a:ext>
              </a:extLst>
            </p:cNvPr>
            <p:cNvSpPr/>
            <p:nvPr userDrawn="1"/>
          </p:nvSpPr>
          <p:spPr>
            <a:xfrm flipH="1">
              <a:off x="347051" y="6249864"/>
              <a:ext cx="230966" cy="185287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BF4D68EC-3F94-F188-F016-6304AA57AF23}"/>
                </a:ext>
              </a:extLst>
            </p:cNvPr>
            <p:cNvSpPr/>
            <p:nvPr userDrawn="1"/>
          </p:nvSpPr>
          <p:spPr>
            <a:xfrm flipV="1">
              <a:off x="233700" y="6292382"/>
              <a:ext cx="113351" cy="85853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9926834-A23B-464F-E0C4-259F7DCFDD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88974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B4FC95-2DD8-4B33-F6EE-B59AEEC63108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rgbClr val="2B06BE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rgbClr val="2B06BE"/>
              </a:solidFill>
              <a:latin typeface="Barlow Condensed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513DD4-9181-C7B2-BB0C-2B7CC3BD9538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C071D40-65F8-B4BE-BA52-EEC31CBAD3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rgbClr val="2B06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DB579C-1FCD-2B1D-6294-86E21103A4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rgbClr val="2B06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E4CA9F3-99DF-7579-B062-913AFDBA75A9}"/>
                </a:ext>
              </a:extLst>
            </p:cNvPr>
            <p:cNvCxnSpPr>
              <a:cxnSpLocks/>
              <a:stCxn id="10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rgbClr val="2B06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5ED268C9-B95F-F87E-2CD0-0AC20885F22C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2B06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7267E83-9025-CDA4-7519-451848F1D147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2B06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898BF0DA-6F90-280D-05B0-56EA74B5E56F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2B06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8E961188-31C6-C536-777A-B4B76C3AD998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2B06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02609A2-EC24-1D06-5AF5-2F56A92C48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rgbClr val="2B06BE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334707-CA21-16FE-9799-2662C202D2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57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5B9973-5DC3-6D4F-8F66-09F49402219D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rgbClr val="F2F2F2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rgbClr val="F2F2F2"/>
              </a:solidFill>
              <a:latin typeface="Barlow Condensed" pitchFamily="2" charset="77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0B506-49B9-D56C-53A6-1FC1907DB8B0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F4FAEE0-B07D-99E9-58DE-DDA5801F66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D8D8D76-B347-CF6D-A447-DE3AB2668D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814330F-9A06-3479-EE78-C6FD5230D9D3}"/>
                </a:ext>
              </a:extLst>
            </p:cNvPr>
            <p:cNvCxnSpPr>
              <a:cxnSpLocks/>
              <a:stCxn id="9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3D31F56A-EFFA-FDDC-A564-22F6E3C2CEC2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F2F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2FD001C-BD40-A186-57C1-CA51F141D741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F2F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02DC5F8B-4AF9-4BFB-B934-67EA92BD293E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F2F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9268DDFB-8CC8-A031-D07E-AAF1FDE2791F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F2F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B3C8241-76C8-069C-5C31-72606C6B7B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rgbClr val="F2F2F2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4320D3-6144-5D06-2CDE-A1B24F766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741" y="6309360"/>
            <a:ext cx="783548" cy="4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2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0_Table of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28E2D4-F9FD-0514-5978-97C03E0B3A9B}"/>
              </a:ext>
            </a:extLst>
          </p:cNvPr>
          <p:cNvSpPr/>
          <p:nvPr userDrawn="1"/>
        </p:nvSpPr>
        <p:spPr>
          <a:xfrm>
            <a:off x="457200" y="457200"/>
            <a:ext cx="1124712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949C7-41DC-DE21-96D9-312924E927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58200" y="3218688"/>
            <a:ext cx="2035628" cy="2779340"/>
          </a:xfrm>
        </p:spPr>
        <p:txBody>
          <a:bodyPr numCol="1" anchor="b" anchorCtr="0">
            <a:normAutofit/>
          </a:bodyPr>
          <a:lstStyle>
            <a:lvl1pPr marL="0" indent="0" algn="r">
              <a:lnSpc>
                <a:spcPts val="148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Title</a:t>
            </a:r>
          </a:p>
          <a:p>
            <a:pPr lvl="0"/>
            <a:r>
              <a:rPr lang="en-US"/>
              <a:t>One</a:t>
            </a:r>
          </a:p>
          <a:p>
            <a:pPr lvl="0"/>
            <a:endParaRPr lang="en-US"/>
          </a:p>
          <a:p>
            <a:pPr lvl="0"/>
            <a:r>
              <a:rPr lang="en-US"/>
              <a:t>Page Title</a:t>
            </a:r>
          </a:p>
          <a:p>
            <a:pPr lvl="0"/>
            <a:r>
              <a:rPr lang="en-US"/>
              <a:t>Two</a:t>
            </a:r>
          </a:p>
          <a:p>
            <a:pPr lvl="0"/>
            <a:endParaRPr lang="en-US"/>
          </a:p>
          <a:p>
            <a:pPr lvl="0"/>
            <a:r>
              <a:rPr lang="en-US"/>
              <a:t>Page Title</a:t>
            </a:r>
          </a:p>
          <a:p>
            <a:pPr lvl="0"/>
            <a:r>
              <a:rPr lang="en-US"/>
              <a:t>Three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B5DECBE-6514-D150-A99B-844E9C0B060D}"/>
              </a:ext>
            </a:extLst>
          </p:cNvPr>
          <p:cNvSpPr txBox="1">
            <a:spLocks/>
          </p:cNvSpPr>
          <p:nvPr userDrawn="1"/>
        </p:nvSpPr>
        <p:spPr>
          <a:xfrm>
            <a:off x="841248" y="457200"/>
            <a:ext cx="10340788" cy="2779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00" b="1" i="0" kern="1200">
                <a:ln w="25400">
                  <a:solidFill>
                    <a:schemeClr val="accent4"/>
                  </a:solidFill>
                </a:ln>
                <a:noFill/>
                <a:latin typeface="Barlow Condensed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5600"/>
              </a:lnSpc>
            </a:pPr>
            <a:r>
              <a:rPr lang="en-US" sz="6600">
                <a:ln w="19050">
                  <a:noFill/>
                </a:ln>
                <a:solidFill>
                  <a:schemeClr val="accent2"/>
                </a:solidFill>
              </a:rPr>
              <a:t>TABLE OF CONTENTS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ln w="12700">
                  <a:solidFill>
                    <a:schemeClr val="accent2"/>
                  </a:solidFill>
                </a:ln>
                <a:noFill/>
              </a:rPr>
              <a:t>TABLE OF CONTENTS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ln w="6350">
                  <a:solidFill>
                    <a:schemeClr val="accent2">
                      <a:alpha val="50000"/>
                    </a:schemeClr>
                  </a:solidFill>
                </a:ln>
                <a:noFill/>
              </a:rPr>
              <a:t>TABLE OF CONTENTS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B84E3A2-463E-4D78-E77E-09BB728E32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47316" y="3218687"/>
            <a:ext cx="828255" cy="277934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accent2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/>
              <a:t>00#</a:t>
            </a:r>
          </a:p>
          <a:p>
            <a:pPr lvl="0"/>
            <a:r>
              <a:rPr lang="en-US"/>
              <a:t>00#</a:t>
            </a:r>
          </a:p>
          <a:p>
            <a:pPr lvl="0"/>
            <a:r>
              <a:rPr lang="en-US"/>
              <a:t>00#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8E7935D-25AA-E587-9907-87557C31960B}"/>
              </a:ext>
            </a:extLst>
          </p:cNvPr>
          <p:cNvSpPr/>
          <p:nvPr userDrawn="1"/>
        </p:nvSpPr>
        <p:spPr>
          <a:xfrm>
            <a:off x="254833" y="6190650"/>
            <a:ext cx="1148675" cy="6673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B6417-AC7E-2A03-8F9A-11C7D498D3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09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173F74-E6F2-9C6E-480A-C66B2B87B1F7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rgbClr val="93D7B4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rgbClr val="93D7B4"/>
              </a:solidFill>
              <a:latin typeface="Barlow Condensed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8337F5-4690-7A2F-8BF0-C88E5CAE0E75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2EE0193-7C78-3DF4-803C-704293AB34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rgbClr val="93D7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EE4CA66-0553-1169-7F8F-99DE3598C1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rgbClr val="93D7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E37276-0DDC-020B-F578-42E854DB9BCA}"/>
                </a:ext>
              </a:extLst>
            </p:cNvPr>
            <p:cNvCxnSpPr>
              <a:cxnSpLocks/>
              <a:stCxn id="10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rgbClr val="93D7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40BCC00-29EE-44C7-B8D0-719AE44FC150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93D7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C4AABCD4-ED9C-D522-1FF7-165E1583E4D7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93D7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C575DA12-4DE8-BEB0-8129-D6D48BFFF250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93D7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09A841E8-16D4-C30E-9052-54041162DCBA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rgbClr val="93D7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AF3C311-A47B-7193-AF6F-FF9261DD3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7" cy="402152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E4E1484-AFAE-1391-03E6-DD3F108306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rgbClr val="93D7B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29328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A24D-3A10-0E58-1CDC-CE3C77BC69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8179-6625-9AD5-D681-66E30D6F2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6BE43-36C9-7F83-E5AE-D4A41724E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5A7B9F-01F5-4527-6D35-D1B0A57D9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E26DC-7004-A4B3-64C5-281CAFCF0F78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tx1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tx1"/>
              </a:solidFill>
              <a:latin typeface="Barlow Condensed" pitchFamily="2" charset="77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CC88C6-097E-5833-310E-A00DDE527A9D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A5C3AA7-24FB-DB76-37AC-B29944EF38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D14C07B-7D42-260E-B15A-7B60A79D41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966AC3-1E53-B949-FAD2-2CC309899824}"/>
                </a:ext>
              </a:extLst>
            </p:cNvPr>
            <p:cNvCxnSpPr>
              <a:cxnSpLocks/>
              <a:stCxn id="21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208C411B-69C6-6FA9-621B-75BEB77912B5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F7CC1ED7-972C-A8DB-11F0-C0CA3B8E26C2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C67FAFC5-C7CC-ED01-2489-F97959FA04AB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29AA4CC3-EF40-6A5C-36DB-33C471197F64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F21B3A-98F6-9B97-19AE-E9BC69A86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60667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4466-1398-06DA-3BD8-6649F11CDE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67381-23F4-2EAA-6D59-7A43CD07C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C35D3-D410-F2A3-795A-79D5000B2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E22A8A-EF77-81FE-DA88-AD30D9E1F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8F47A5-C6C8-C069-9CB6-9EF7F3E27272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tx1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tx1"/>
              </a:solidFill>
              <a:latin typeface="Barlow Condensed" pitchFamily="2" charset="77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F97A7B-B336-3524-686F-368C012CF737}"/>
              </a:ext>
            </a:extLst>
          </p:cNvPr>
          <p:cNvGrpSpPr/>
          <p:nvPr userDrawn="1"/>
        </p:nvGrpSpPr>
        <p:grpSpPr>
          <a:xfrm>
            <a:off x="0" y="6190651"/>
            <a:ext cx="12192000" cy="302771"/>
            <a:chOff x="0" y="6190651"/>
            <a:chExt cx="12192000" cy="30277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715BE49-F717-B652-02A1-6A018CA155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403234"/>
              <a:ext cx="325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4187DA2-5CB1-AFB1-C817-3088AF0B56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9987" y="6403529"/>
              <a:ext cx="10732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2F30611-1956-4962-B43B-20CE52353E6E}"/>
                </a:ext>
              </a:extLst>
            </p:cNvPr>
            <p:cNvCxnSpPr>
              <a:cxnSpLocks/>
              <a:stCxn id="21" idx="0"/>
            </p:cNvCxnSpPr>
            <p:nvPr userDrawn="1"/>
          </p:nvCxnSpPr>
          <p:spPr>
            <a:xfrm flipV="1">
              <a:off x="490937" y="6190651"/>
              <a:ext cx="800379" cy="5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9E1ABA04-1B4E-FDAD-A04B-B08EBAF1FC78}"/>
                </a:ext>
              </a:extLst>
            </p:cNvPr>
            <p:cNvSpPr/>
            <p:nvPr userDrawn="1"/>
          </p:nvSpPr>
          <p:spPr>
            <a:xfrm>
              <a:off x="1175483" y="6190651"/>
              <a:ext cx="228025" cy="302771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CDE1155-82BC-7134-E86D-54049A20960C}"/>
                </a:ext>
              </a:extLst>
            </p:cNvPr>
            <p:cNvSpPr/>
            <p:nvPr userDrawn="1"/>
          </p:nvSpPr>
          <p:spPr>
            <a:xfrm flipH="1" flipV="1">
              <a:off x="1403733" y="6274616"/>
              <a:ext cx="114708" cy="127550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49585388-3574-5CD8-E695-93878C3F2321}"/>
                </a:ext>
              </a:extLst>
            </p:cNvPr>
            <p:cNvSpPr/>
            <p:nvPr userDrawn="1"/>
          </p:nvSpPr>
          <p:spPr>
            <a:xfrm flipH="1">
              <a:off x="378320" y="6196399"/>
              <a:ext cx="230355" cy="296999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C3099B20-02EF-6F63-9EB1-F1B8EA24000A}"/>
                </a:ext>
              </a:extLst>
            </p:cNvPr>
            <p:cNvSpPr/>
            <p:nvPr userDrawn="1"/>
          </p:nvSpPr>
          <p:spPr>
            <a:xfrm flipV="1">
              <a:off x="265269" y="6264552"/>
              <a:ext cx="113051" cy="137615"/>
            </a:xfrm>
            <a:prstGeom prst="arc">
              <a:avLst>
                <a:gd name="adj1" fmla="val 16295255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57608D-E4B9-DE19-A19F-678BB10E5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100" b="1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69046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7E7C11-111F-44EC-0286-8F526822F31B}"/>
              </a:ext>
            </a:extLst>
          </p:cNvPr>
          <p:cNvSpPr txBox="1">
            <a:spLocks/>
          </p:cNvSpPr>
          <p:nvPr userDrawn="1"/>
        </p:nvSpPr>
        <p:spPr>
          <a:xfrm>
            <a:off x="660400" y="321210"/>
            <a:ext cx="7396480" cy="474575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ln>
                  <a:solidFill>
                    <a:srgbClr val="A3E1E0"/>
                  </a:solidFill>
                </a:ln>
                <a:noFill/>
                <a:latin typeface="Barlow Condensed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11000"/>
              </a:lnSpc>
            </a:pPr>
            <a:r>
              <a:rPr lang="en-US" sz="13000">
                <a:ln>
                  <a:noFill/>
                </a:ln>
                <a:solidFill>
                  <a:schemeClr val="accent2"/>
                </a:solidFill>
              </a:rPr>
              <a:t>THANK YOU</a:t>
            </a:r>
          </a:p>
          <a:p>
            <a:pPr>
              <a:lnSpc>
                <a:spcPts val="11000"/>
              </a:lnSpc>
            </a:pPr>
            <a:r>
              <a:rPr lang="en-US" sz="13000">
                <a:ln w="19050">
                  <a:solidFill>
                    <a:schemeClr val="accent2"/>
                  </a:solidFill>
                </a:ln>
              </a:rPr>
              <a:t>THANK YOU</a:t>
            </a:r>
            <a:r>
              <a:rPr lang="en-US" sz="13000">
                <a:ln w="19050">
                  <a:solidFill>
                    <a:schemeClr val="accent2"/>
                  </a:solidFill>
                </a:ln>
                <a:solidFill>
                  <a:srgbClr val="A3E1E0"/>
                </a:solidFill>
              </a:rPr>
              <a:t> </a:t>
            </a:r>
          </a:p>
          <a:p>
            <a:pPr>
              <a:lnSpc>
                <a:spcPts val="11000"/>
              </a:lnSpc>
            </a:pPr>
            <a:r>
              <a:rPr lang="en-US" sz="13000">
                <a:ln w="12700">
                  <a:solidFill>
                    <a:schemeClr val="accent2"/>
                  </a:solidFill>
                </a:ln>
              </a:rPr>
              <a:t>THANK YOU</a:t>
            </a:r>
            <a:endParaRPr lang="en-US" sz="13000">
              <a:ln w="12700">
                <a:solidFill>
                  <a:schemeClr val="accent2"/>
                </a:solidFill>
              </a:ln>
              <a:solidFill>
                <a:srgbClr val="A3E1E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3E149-A08D-193D-403A-3F719F6AD20D}"/>
              </a:ext>
            </a:extLst>
          </p:cNvPr>
          <p:cNvSpPr txBox="1"/>
          <p:nvPr userDrawn="1"/>
        </p:nvSpPr>
        <p:spPr>
          <a:xfrm>
            <a:off x="660400" y="5991566"/>
            <a:ext cx="3274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err="1">
                <a:solidFill>
                  <a:schemeClr val="accent2"/>
                </a:solidFill>
                <a:latin typeface="Barlow SemiBold" pitchFamily="2" charset="77"/>
              </a:rPr>
              <a:t>TravelNevada.com</a:t>
            </a:r>
            <a:endParaRPr lang="en-US" sz="2000" b="1" i="0">
              <a:solidFill>
                <a:schemeClr val="accent2"/>
              </a:solidFill>
              <a:latin typeface="Barlow SemiBold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966163-85B2-C4B8-0BAC-3EEE9A476A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0334" y="4165599"/>
            <a:ext cx="2750923" cy="22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14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7E7C11-111F-44EC-0286-8F526822F31B}"/>
              </a:ext>
            </a:extLst>
          </p:cNvPr>
          <p:cNvSpPr txBox="1">
            <a:spLocks/>
          </p:cNvSpPr>
          <p:nvPr userDrawn="1"/>
        </p:nvSpPr>
        <p:spPr>
          <a:xfrm>
            <a:off x="660400" y="321210"/>
            <a:ext cx="7396480" cy="474575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ln>
                  <a:solidFill>
                    <a:srgbClr val="A3E1E0"/>
                  </a:solidFill>
                </a:ln>
                <a:noFill/>
                <a:latin typeface="Barlow Condensed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11000"/>
              </a:lnSpc>
            </a:pPr>
            <a:r>
              <a:rPr lang="en-US" sz="13000">
                <a:ln>
                  <a:noFill/>
                </a:ln>
                <a:solidFill>
                  <a:schemeClr val="accent1"/>
                </a:solidFill>
              </a:rPr>
              <a:t>THANK YOU</a:t>
            </a:r>
          </a:p>
          <a:p>
            <a:pPr>
              <a:lnSpc>
                <a:spcPts val="11000"/>
              </a:lnSpc>
            </a:pPr>
            <a:r>
              <a:rPr lang="en-US" sz="13000">
                <a:ln w="19050">
                  <a:solidFill>
                    <a:schemeClr val="accent1"/>
                  </a:solidFill>
                </a:ln>
              </a:rPr>
              <a:t>THANK YOU</a:t>
            </a:r>
            <a:r>
              <a:rPr lang="en-US" sz="13000">
                <a:ln w="19050">
                  <a:solidFill>
                    <a:schemeClr val="accent1"/>
                  </a:solidFill>
                </a:ln>
                <a:solidFill>
                  <a:srgbClr val="A3E1E0"/>
                </a:solidFill>
              </a:rPr>
              <a:t> </a:t>
            </a:r>
          </a:p>
          <a:p>
            <a:pPr>
              <a:lnSpc>
                <a:spcPts val="11000"/>
              </a:lnSpc>
            </a:pPr>
            <a:r>
              <a:rPr lang="en-US" sz="13000">
                <a:ln w="12700">
                  <a:solidFill>
                    <a:schemeClr val="accent1"/>
                  </a:solidFill>
                </a:ln>
              </a:rPr>
              <a:t>THANK YOU</a:t>
            </a:r>
            <a:endParaRPr lang="en-US" sz="13000">
              <a:ln w="12700">
                <a:solidFill>
                  <a:schemeClr val="accent1"/>
                </a:solidFill>
              </a:ln>
              <a:solidFill>
                <a:srgbClr val="A3E1E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3E149-A08D-193D-403A-3F719F6AD20D}"/>
              </a:ext>
            </a:extLst>
          </p:cNvPr>
          <p:cNvSpPr txBox="1"/>
          <p:nvPr userDrawn="1"/>
        </p:nvSpPr>
        <p:spPr>
          <a:xfrm>
            <a:off x="660400" y="5991566"/>
            <a:ext cx="3274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err="1">
                <a:solidFill>
                  <a:schemeClr val="accent1"/>
                </a:solidFill>
                <a:latin typeface="Barlow SemiBold" pitchFamily="2" charset="77"/>
              </a:rPr>
              <a:t>TravelNevada.com</a:t>
            </a:r>
            <a:endParaRPr lang="en-US" sz="2000" b="1" i="0">
              <a:solidFill>
                <a:schemeClr val="accent1"/>
              </a:solidFill>
              <a:latin typeface="Barlow SemiBold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DDF4FE-09B5-6D12-E056-A2BF846F6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0333" y="4165600"/>
            <a:ext cx="2750923" cy="22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22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8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3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3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3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3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3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3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3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3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3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39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1_Intro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28E2D4-F9FD-0514-5978-97C03E0B3A9B}"/>
              </a:ext>
            </a:extLst>
          </p:cNvPr>
          <p:cNvSpPr/>
          <p:nvPr userDrawn="1"/>
        </p:nvSpPr>
        <p:spPr>
          <a:xfrm>
            <a:off x="457200" y="457200"/>
            <a:ext cx="1124712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03C2B2-D30D-2EB7-5D1A-AA82F7301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2194560"/>
            <a:ext cx="10524490" cy="3903822"/>
          </a:xfrm>
        </p:spPr>
        <p:txBody>
          <a:bodyPr wrap="none" numCol="2" spcCol="22860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175935-4D55-6289-43C8-EDCDFD1AE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960" y="822960"/>
            <a:ext cx="10396538" cy="104775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800" b="1" i="0">
                <a:solidFill>
                  <a:schemeClr val="accent2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CLICK TO EDIT HEADLINE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33221B-42DF-FCA9-7229-5CFED34EA027}"/>
              </a:ext>
            </a:extLst>
          </p:cNvPr>
          <p:cNvSpPr txBox="1"/>
          <p:nvPr userDrawn="1"/>
        </p:nvSpPr>
        <p:spPr>
          <a:xfrm>
            <a:off x="10195560" y="6461796"/>
            <a:ext cx="150876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B8531B44-FF44-3D45-989B-BE8C8C7FEB8B}" type="slidenum">
              <a:rPr lang="en-US" sz="1400" b="1" i="0" smtClean="0">
                <a:solidFill>
                  <a:schemeClr val="accent2"/>
                </a:solidFill>
                <a:latin typeface="Barlow Condensed" pitchFamily="2" charset="77"/>
              </a:rPr>
              <a:pPr algn="r"/>
              <a:t>‹#›</a:t>
            </a:fld>
            <a:endParaRPr lang="en-US" sz="1400" b="1" i="0">
              <a:solidFill>
                <a:schemeClr val="accent2"/>
              </a:solidFill>
              <a:latin typeface="Barlow Condensed" pitchFamily="2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862E1BA-28D8-D999-68F3-686A42F958CF}"/>
              </a:ext>
            </a:extLst>
          </p:cNvPr>
          <p:cNvSpPr/>
          <p:nvPr userDrawn="1"/>
        </p:nvSpPr>
        <p:spPr>
          <a:xfrm>
            <a:off x="254833" y="6190650"/>
            <a:ext cx="1148675" cy="6673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87E155-1A37-5924-11AE-667A71B774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6309360"/>
            <a:ext cx="783548" cy="40215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362F1C-107E-1B97-1D2A-D202534AB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491229"/>
            <a:ext cx="2377440" cy="261610"/>
          </a:xfrm>
        </p:spPr>
        <p:txBody>
          <a:bodyPr wrap="none" tIns="0" bIns="0" anchor="ctr" anchorCtr="0">
            <a:norm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870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3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0C1BA8D-CCEC-356B-E24F-673496828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10607040" cy="521208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7000"/>
              </a:lnSpc>
              <a:buFont typeface="+mj-lt"/>
              <a:buNone/>
              <a:defRPr sz="66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5E42F5-BA98-8E72-B6B2-DF4265378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4264" y="5049320"/>
            <a:ext cx="1606992" cy="130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3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0C1BA8D-CCEC-356B-E24F-673496828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10607040" cy="5212080"/>
          </a:xfrm>
        </p:spPr>
        <p:txBody>
          <a:bodyPr anchor="ctr" anchorCtr="0">
            <a:noAutofit/>
          </a:bodyPr>
          <a:lstStyle>
            <a:lvl1pPr algn="l">
              <a:lnSpc>
                <a:spcPts val="7000"/>
              </a:lnSpc>
              <a:defRPr sz="6600">
                <a:ln w="19050">
                  <a:noFill/>
                </a:ln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47AAC-255E-6709-6F49-89AC23D8A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4264" y="5049319"/>
            <a:ext cx="1606991" cy="130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3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0C1BA8D-CCEC-356B-E24F-673496828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10607040" cy="5212080"/>
          </a:xfrm>
        </p:spPr>
        <p:txBody>
          <a:bodyPr anchor="ctr" anchorCtr="0">
            <a:noAutofit/>
          </a:bodyPr>
          <a:lstStyle>
            <a:lvl1pPr algn="l">
              <a:lnSpc>
                <a:spcPts val="7000"/>
              </a:lnSpc>
              <a:defRPr sz="6600">
                <a:ln w="1905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CD84F9-B4AE-5355-BA5E-55BC24631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7810" y="5053180"/>
            <a:ext cx="1606990" cy="130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9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rgbClr val="A3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0C1BA8D-CCEC-356B-E24F-673496828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10607040" cy="5212080"/>
          </a:xfrm>
        </p:spPr>
        <p:txBody>
          <a:bodyPr anchor="ctr" anchorCtr="0">
            <a:noAutofit/>
          </a:bodyPr>
          <a:lstStyle>
            <a:lvl1pPr algn="l">
              <a:lnSpc>
                <a:spcPts val="7000"/>
              </a:lnSpc>
              <a:defRPr sz="6600">
                <a:ln w="19050">
                  <a:noFill/>
                </a:ln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7C3799-4282-B02A-923F-F6F713C58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4264" y="5049319"/>
            <a:ext cx="1606991" cy="130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7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0C1BA8D-CCEC-356B-E24F-673496828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10607040" cy="5212080"/>
          </a:xfrm>
        </p:spPr>
        <p:txBody>
          <a:bodyPr anchor="ctr" anchorCtr="0">
            <a:noAutofit/>
          </a:bodyPr>
          <a:lstStyle>
            <a:lvl1pPr algn="l">
              <a:lnSpc>
                <a:spcPts val="7000"/>
              </a:lnSpc>
              <a:defRPr sz="6600">
                <a:ln w="19050">
                  <a:noFill/>
                </a:ln>
                <a:solidFill>
                  <a:srgbClr val="2B06BE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9FA245-47CD-2B72-CE78-76A0A487C7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7810" y="5053182"/>
            <a:ext cx="1606990" cy="130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7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0A5C58-9CC9-5DCD-0731-2CC5C26A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252D8-B99E-DED7-059D-3B03810D8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25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688" r:id="rId3"/>
    <p:sldLayoutId id="2147483695" r:id="rId4"/>
    <p:sldLayoutId id="2147483666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8" r:id="rId12"/>
    <p:sldLayoutId id="2147483694" r:id="rId13"/>
    <p:sldLayoutId id="2147483702" r:id="rId14"/>
    <p:sldLayoutId id="2147483703" r:id="rId15"/>
    <p:sldLayoutId id="2147483705" r:id="rId16"/>
    <p:sldLayoutId id="2147483706" r:id="rId17"/>
    <p:sldLayoutId id="2147483712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8" r:id="rId24"/>
    <p:sldLayoutId id="2147483679" r:id="rId25"/>
    <p:sldLayoutId id="2147483680" r:id="rId26"/>
    <p:sldLayoutId id="2147483692" r:id="rId27"/>
    <p:sldLayoutId id="2147483683" r:id="rId28"/>
    <p:sldLayoutId id="2147483681" r:id="rId29"/>
    <p:sldLayoutId id="2147483682" r:id="rId30"/>
    <p:sldLayoutId id="2147483656" r:id="rId31"/>
    <p:sldLayoutId id="2147483657" r:id="rId32"/>
    <p:sldLayoutId id="2147483677" r:id="rId33"/>
    <p:sldLayoutId id="2147483711" r:id="rId34"/>
    <p:sldLayoutId id="2147483715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Condens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6.png"/><Relationship Id="rId12" Type="http://schemas.openxmlformats.org/officeDocument/2006/relationships/image" Target="../media/image71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openxmlformats.org/officeDocument/2006/relationships/image" Target="../media/image7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9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7.jp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8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91.svg"/><Relationship Id="rId4" Type="http://schemas.openxmlformats.org/officeDocument/2006/relationships/image" Target="../media/image89.svg"/><Relationship Id="rId9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svg"/><Relationship Id="rId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nevada.biz/industry-newsletter/" TargetMode="External"/><Relationship Id="rId2" Type="http://schemas.microsoft.com/office/2018/10/relationships/comments" Target="../comments/modernComment_176_6D3DA90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acebook.com/groups/nevadatourismindustry" TargetMode="External"/><Relationship Id="rId4" Type="http://schemas.openxmlformats.org/officeDocument/2006/relationships/hyperlink" Target="http://www.facebook.com/NVTouris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image" Target="../media/image23.svg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6946-0024-BFBB-8296-9BA70B84D0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 w="25400">
                  <a:noFill/>
                </a:ln>
                <a:solidFill>
                  <a:schemeClr val="accent2"/>
                </a:solidFill>
              </a:rPr>
              <a:t>DATA IN A NUTSHELL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EF0E5-3E0B-57B1-0007-F486562C76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March 2024 TNT Partners Call, March 27,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A586A-5575-A8C5-1530-A64DF6635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TRAVEL NEVADA</a:t>
            </a:r>
          </a:p>
        </p:txBody>
      </p:sp>
    </p:spTree>
    <p:extLst>
      <p:ext uri="{BB962C8B-B14F-4D97-AF65-F5344CB8AC3E}">
        <p14:creationId xmlns:p14="http://schemas.microsoft.com/office/powerpoint/2010/main" val="82167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B470-3C28-472E-4904-4B8B182B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YOU GET THAT DATA?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550AEEAE-C98E-B8E5-37D4-4A1C3C5B4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85342"/>
              </p:ext>
            </p:extLst>
          </p:nvPr>
        </p:nvGraphicFramePr>
        <p:xfrm>
          <a:off x="822960" y="2194560"/>
          <a:ext cx="10515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346FB-6280-F296-491F-517F8F9A82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pic>
        <p:nvPicPr>
          <p:cNvPr id="16" name="Graphic 15" descr="Checkbox Checked with solid fill">
            <a:extLst>
              <a:ext uri="{FF2B5EF4-FFF2-40B4-BE49-F238E27FC236}">
                <a16:creationId xmlns:a16="http://schemas.microsoft.com/office/drawing/2014/main" id="{E785C18E-CAAA-C862-10CF-038E45605D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00300" y="2258060"/>
            <a:ext cx="914400" cy="914400"/>
          </a:xfrm>
          <a:prstGeom prst="rect">
            <a:avLst/>
          </a:prstGeom>
        </p:spPr>
      </p:pic>
      <p:pic>
        <p:nvPicPr>
          <p:cNvPr id="17" name="Graphic 16" descr="Checkbox Checked with solid fill">
            <a:extLst>
              <a:ext uri="{FF2B5EF4-FFF2-40B4-BE49-F238E27FC236}">
                <a16:creationId xmlns:a16="http://schemas.microsoft.com/office/drawing/2014/main" id="{E177514B-A832-F4BF-C5FA-9C1D1FEDF9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00300" y="3578860"/>
            <a:ext cx="914400" cy="914400"/>
          </a:xfrm>
          <a:prstGeom prst="rect">
            <a:avLst/>
          </a:prstGeom>
        </p:spPr>
      </p:pic>
      <p:pic>
        <p:nvPicPr>
          <p:cNvPr id="18" name="Graphic 17" descr="Checkbox Checked with solid fill">
            <a:extLst>
              <a:ext uri="{FF2B5EF4-FFF2-40B4-BE49-F238E27FC236}">
                <a16:creationId xmlns:a16="http://schemas.microsoft.com/office/drawing/2014/main" id="{85A74856-C452-9632-77DB-FD6690BE51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00300" y="48742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4C2EC-5289-6C3C-7520-7B4399E00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2A67-C83B-843B-ACFE-B18B7A15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35" y="260508"/>
            <a:ext cx="603473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DATA COLLECTION METHOD IS RIGHT FOR YOU?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FE1D8-988F-0B6F-7E8A-B477D8F932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graphicFrame>
        <p:nvGraphicFramePr>
          <p:cNvPr id="17" name="TextBox 8">
            <a:extLst>
              <a:ext uri="{FF2B5EF4-FFF2-40B4-BE49-F238E27FC236}">
                <a16:creationId xmlns:a16="http://schemas.microsoft.com/office/drawing/2014/main" id="{3DD36569-19BE-6EB7-80A1-13F812FA6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018993"/>
              </p:ext>
            </p:extLst>
          </p:nvPr>
        </p:nvGraphicFramePr>
        <p:xfrm>
          <a:off x="150897" y="1564681"/>
          <a:ext cx="6522212" cy="403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2312F55-CC9E-1DC6-206E-7E29C4900F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489" t="17444" r="39069"/>
          <a:stretch/>
        </p:blipFill>
        <p:spPr>
          <a:xfrm>
            <a:off x="7010147" y="0"/>
            <a:ext cx="5181854" cy="6400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B04237-155A-4C32-21E7-7D356706C3A1}"/>
              </a:ext>
            </a:extLst>
          </p:cNvPr>
          <p:cNvSpPr txBox="1"/>
          <p:nvPr/>
        </p:nvSpPr>
        <p:spPr>
          <a:xfrm>
            <a:off x="394635" y="5720726"/>
            <a:ext cx="603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Barlow" panose="00000500000000000000" pitchFamily="2" charset="0"/>
              </a:rPr>
              <a:t>FANCY/ HIGH TECH IS NOT ALWAYS BETTER OR NECESSARY.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85AFB-8B2F-5F92-50E3-4BA2C077C112}"/>
              </a:ext>
            </a:extLst>
          </p:cNvPr>
          <p:cNvSpPr txBox="1"/>
          <p:nvPr/>
        </p:nvSpPr>
        <p:spPr>
          <a:xfrm>
            <a:off x="4433760" y="507333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arlow" panose="00000500000000000000" pitchFamily="2" charset="0"/>
              </a:rPr>
              <a:t>WHAT TYPE OF DATA? </a:t>
            </a:r>
          </a:p>
        </p:txBody>
      </p:sp>
    </p:spTree>
    <p:extLst>
      <p:ext uri="{BB962C8B-B14F-4D97-AF65-F5344CB8AC3E}">
        <p14:creationId xmlns:p14="http://schemas.microsoft.com/office/powerpoint/2010/main" val="70249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88C2E8-B1AE-4002-ACBF-4AB91B5A3F77}"/>
              </a:ext>
            </a:extLst>
          </p:cNvPr>
          <p:cNvSpPr/>
          <p:nvPr/>
        </p:nvSpPr>
        <p:spPr>
          <a:xfrm>
            <a:off x="4328160" y="0"/>
            <a:ext cx="7863840" cy="640080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4BE9660-1C87-4153-398E-E5040520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28" y="2243136"/>
            <a:ext cx="3486912" cy="1325563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dirty="0">
                <a:solidFill>
                  <a:schemeClr val="accent4"/>
                </a:solidFill>
              </a:rPr>
              <a:t>DATA COLLECTION DOESN’T HAVE TO BE HARD OR COMPLEX.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F54E2C5-7A94-B6B3-6182-A3AE5AC16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28" y="3710167"/>
            <a:ext cx="3829050" cy="2498127"/>
          </a:xfrm>
        </p:spPr>
        <p:txBody>
          <a:bodyPr vert="horz" wrap="square" lIns="91440" tIns="45720" rIns="91440" bIns="45720" numCol="1" spcCol="228600" rtlCol="0" anchor="t">
            <a:noAutofit/>
          </a:bodyPr>
          <a:lstStyle/>
          <a:p>
            <a:pPr algn="l" rtl="0" fontAlgn="base">
              <a:lnSpc>
                <a:spcPct val="11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What are some simple but effective data collection methods you can think of?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6A4A5-068E-7E07-7862-FDF04E8CD4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DATA COLLECTION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22F8F86-6D85-A17B-021B-65B1BB67DA74}"/>
              </a:ext>
            </a:extLst>
          </p:cNvPr>
          <p:cNvSpPr/>
          <p:nvPr/>
        </p:nvSpPr>
        <p:spPr>
          <a:xfrm>
            <a:off x="4328160" y="0"/>
            <a:ext cx="7863840" cy="640080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6F812F6-9B2D-CE8A-8963-A6458AEED5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77" r="6177"/>
          <a:stretch/>
        </p:blipFill>
        <p:spPr>
          <a:xfrm>
            <a:off x="4480068" y="1082500"/>
            <a:ext cx="5567498" cy="3573156"/>
          </a:xfrm>
          <a:prstGeom prst="rect">
            <a:avLst/>
          </a:prstGeom>
          <a:ln w="762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1DFD2ED-634D-6EC0-7C22-216DD3B155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30208" y="2387636"/>
            <a:ext cx="2738532" cy="3651377"/>
          </a:xfrm>
          <a:prstGeom prst="rect">
            <a:avLst/>
          </a:prstGeom>
          <a:ln w="762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A6ADDFD-C4D2-85AA-A2FD-FE50EA719C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69" r="11032"/>
          <a:stretch/>
        </p:blipFill>
        <p:spPr>
          <a:xfrm>
            <a:off x="8339662" y="327012"/>
            <a:ext cx="3556862" cy="245493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9530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91B41-0DDD-2AF4-78C0-0AA80FB72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113D-3FD8-C813-3A6B-784B0580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45052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dirty="0">
                <a:solidFill>
                  <a:schemeClr val="accent4"/>
                </a:solidFill>
              </a:rPr>
              <a:t>COLLABORATING TO SHARE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D53A6-9AB4-2EA7-F623-8F68F7778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328E82-CDF1-5503-F0A3-ED14AFC5C75F}"/>
              </a:ext>
            </a:extLst>
          </p:cNvPr>
          <p:cNvGrpSpPr/>
          <p:nvPr/>
        </p:nvGrpSpPr>
        <p:grpSpPr>
          <a:xfrm>
            <a:off x="1658117" y="2764905"/>
            <a:ext cx="914661" cy="914661"/>
            <a:chOff x="1035295" y="2376548"/>
            <a:chExt cx="1335915" cy="13359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CB9F68B-5258-5BED-B97A-4B009DF134B4}"/>
                </a:ext>
              </a:extLst>
            </p:cNvPr>
            <p:cNvSpPr/>
            <p:nvPr/>
          </p:nvSpPr>
          <p:spPr>
            <a:xfrm>
              <a:off x="1035295" y="2376548"/>
              <a:ext cx="1335915" cy="133591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 descr="Group brainstorm with solid fill">
              <a:extLst>
                <a:ext uri="{FF2B5EF4-FFF2-40B4-BE49-F238E27FC236}">
                  <a16:creationId xmlns:a16="http://schemas.microsoft.com/office/drawing/2014/main" id="{F5A4895A-1B17-DA33-E422-5A61050700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8165" y="2609420"/>
              <a:ext cx="852727" cy="852727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FDF0F91A-39E6-B009-5E37-E68CFB9CD3B1}"/>
              </a:ext>
            </a:extLst>
          </p:cNvPr>
          <p:cNvSpPr/>
          <p:nvPr/>
        </p:nvSpPr>
        <p:spPr>
          <a:xfrm>
            <a:off x="2721338" y="2850503"/>
            <a:ext cx="2725608" cy="731520"/>
          </a:xfrm>
          <a:custGeom>
            <a:avLst/>
            <a:gdLst>
              <a:gd name="connsiteX0" fmla="*/ 0 w 3148942"/>
              <a:gd name="connsiteY0" fmla="*/ 0 h 1335915"/>
              <a:gd name="connsiteX1" fmla="*/ 3148942 w 3148942"/>
              <a:gd name="connsiteY1" fmla="*/ 0 h 1335915"/>
              <a:gd name="connsiteX2" fmla="*/ 3148942 w 3148942"/>
              <a:gd name="connsiteY2" fmla="*/ 1335915 h 1335915"/>
              <a:gd name="connsiteX3" fmla="*/ 0 w 3148942"/>
              <a:gd name="connsiteY3" fmla="*/ 1335915 h 1335915"/>
              <a:gd name="connsiteX4" fmla="*/ 0 w 3148942"/>
              <a:gd name="connsiteY4" fmla="*/ 0 h 13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8942" h="1335915">
                <a:moveTo>
                  <a:pt x="0" y="0"/>
                </a:moveTo>
                <a:lnTo>
                  <a:pt x="3148942" y="0"/>
                </a:lnTo>
                <a:lnTo>
                  <a:pt x="3148942" y="1335915"/>
                </a:lnTo>
                <a:lnTo>
                  <a:pt x="0" y="13359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b="1" dirty="0">
                <a:solidFill>
                  <a:schemeClr val="accent4"/>
                </a:solidFill>
                <a:latin typeface="Barlow" pitchFamily="2" charset="77"/>
              </a:rPr>
              <a:t>Do you have a local organization or workgroup to facilitate data-sharing?</a:t>
            </a:r>
            <a:endParaRPr lang="en-US" b="1" kern="1200" dirty="0">
              <a:solidFill>
                <a:schemeClr val="accent4"/>
              </a:solidFill>
              <a:latin typeface="Barlow" pitchFamily="2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83F4E1-0A9F-5C79-BFD0-D5C3F476A2C6}"/>
              </a:ext>
            </a:extLst>
          </p:cNvPr>
          <p:cNvGrpSpPr/>
          <p:nvPr/>
        </p:nvGrpSpPr>
        <p:grpSpPr>
          <a:xfrm>
            <a:off x="5976443" y="2764905"/>
            <a:ext cx="914661" cy="914661"/>
            <a:chOff x="6355099" y="2376548"/>
            <a:chExt cx="1335915" cy="133591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86ADEB9-7596-9D85-0F0D-77067A0899A0}"/>
                </a:ext>
              </a:extLst>
            </p:cNvPr>
            <p:cNvSpPr/>
            <p:nvPr/>
          </p:nvSpPr>
          <p:spPr>
            <a:xfrm>
              <a:off x="6355099" y="2376548"/>
              <a:ext cx="1335915" cy="133591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 descr="Handshake with solid fill">
              <a:extLst>
                <a:ext uri="{FF2B5EF4-FFF2-40B4-BE49-F238E27FC236}">
                  <a16:creationId xmlns:a16="http://schemas.microsoft.com/office/drawing/2014/main" id="{4F359997-2838-9122-1339-AD8C406123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2079" y="2657090"/>
              <a:ext cx="897607" cy="897607"/>
            </a:xfrm>
            <a:prstGeom prst="rect">
              <a:avLst/>
            </a:pr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DB3C2F61-A2BA-776B-8218-F938B323B62C}"/>
              </a:ext>
            </a:extLst>
          </p:cNvPr>
          <p:cNvSpPr/>
          <p:nvPr/>
        </p:nvSpPr>
        <p:spPr>
          <a:xfrm>
            <a:off x="7113589" y="2850503"/>
            <a:ext cx="4440236" cy="731520"/>
          </a:xfrm>
          <a:custGeom>
            <a:avLst/>
            <a:gdLst>
              <a:gd name="connsiteX0" fmla="*/ 0 w 3148942"/>
              <a:gd name="connsiteY0" fmla="*/ 0 h 1335915"/>
              <a:gd name="connsiteX1" fmla="*/ 3148942 w 3148942"/>
              <a:gd name="connsiteY1" fmla="*/ 0 h 1335915"/>
              <a:gd name="connsiteX2" fmla="*/ 3148942 w 3148942"/>
              <a:gd name="connsiteY2" fmla="*/ 1335915 h 1335915"/>
              <a:gd name="connsiteX3" fmla="*/ 0 w 3148942"/>
              <a:gd name="connsiteY3" fmla="*/ 1335915 h 1335915"/>
              <a:gd name="connsiteX4" fmla="*/ 0 w 3148942"/>
              <a:gd name="connsiteY4" fmla="*/ 0 h 13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8942" h="1335915">
                <a:moveTo>
                  <a:pt x="0" y="0"/>
                </a:moveTo>
                <a:lnTo>
                  <a:pt x="3148942" y="0"/>
                </a:lnTo>
                <a:lnTo>
                  <a:pt x="3148942" y="1335915"/>
                </a:lnTo>
                <a:lnTo>
                  <a:pt x="0" y="13359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b="1" kern="1200" dirty="0">
                <a:solidFill>
                  <a:schemeClr val="accent4"/>
                </a:solidFill>
                <a:latin typeface="Barlow" pitchFamily="2" charset="77"/>
              </a:rPr>
              <a:t>Working together with other local businesses to share information and ideas is a good strategy.</a:t>
            </a:r>
            <a:endParaRPr lang="en-US" sz="1600" kern="1200" dirty="0">
              <a:latin typeface="Barlow" pitchFamily="2" charset="77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6F2621-9096-A043-8397-4311B1AFB5B8}"/>
              </a:ext>
            </a:extLst>
          </p:cNvPr>
          <p:cNvGrpSpPr/>
          <p:nvPr/>
        </p:nvGrpSpPr>
        <p:grpSpPr>
          <a:xfrm>
            <a:off x="1658117" y="4170736"/>
            <a:ext cx="914661" cy="914661"/>
            <a:chOff x="1035295" y="4334256"/>
            <a:chExt cx="1335915" cy="133591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42E991-ED05-B144-C914-E03CFECFC490}"/>
                </a:ext>
              </a:extLst>
            </p:cNvPr>
            <p:cNvSpPr/>
            <p:nvPr/>
          </p:nvSpPr>
          <p:spPr>
            <a:xfrm>
              <a:off x="1035295" y="4334256"/>
              <a:ext cx="1335915" cy="133591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 descr="Hike with solid fill">
              <a:extLst>
                <a:ext uri="{FF2B5EF4-FFF2-40B4-BE49-F238E27FC236}">
                  <a16:creationId xmlns:a16="http://schemas.microsoft.com/office/drawing/2014/main" id="{B711C663-3D12-5DB9-BE75-1D43C1C30347}"/>
                </a:ext>
              </a:extLst>
            </p:cNvPr>
            <p:cNvSpPr/>
            <p:nvPr/>
          </p:nvSpPr>
          <p:spPr>
            <a:xfrm>
              <a:off x="1315837" y="4614798"/>
              <a:ext cx="774830" cy="774830"/>
            </a:xfrm>
            <a:prstGeom prst="rect">
              <a:avLst/>
            </a:pr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87343C15-F922-BFBD-33D4-712EE56712DA}"/>
              </a:ext>
            </a:extLst>
          </p:cNvPr>
          <p:cNvSpPr/>
          <p:nvPr/>
        </p:nvSpPr>
        <p:spPr>
          <a:xfrm>
            <a:off x="2721338" y="4234769"/>
            <a:ext cx="3064583" cy="731520"/>
          </a:xfrm>
          <a:custGeom>
            <a:avLst/>
            <a:gdLst>
              <a:gd name="connsiteX0" fmla="*/ 0 w 3148942"/>
              <a:gd name="connsiteY0" fmla="*/ 0 h 1335915"/>
              <a:gd name="connsiteX1" fmla="*/ 3148942 w 3148942"/>
              <a:gd name="connsiteY1" fmla="*/ 0 h 1335915"/>
              <a:gd name="connsiteX2" fmla="*/ 3148942 w 3148942"/>
              <a:gd name="connsiteY2" fmla="*/ 1335915 h 1335915"/>
              <a:gd name="connsiteX3" fmla="*/ 0 w 3148942"/>
              <a:gd name="connsiteY3" fmla="*/ 1335915 h 1335915"/>
              <a:gd name="connsiteX4" fmla="*/ 0 w 3148942"/>
              <a:gd name="connsiteY4" fmla="*/ 0 h 13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8942" h="1335915">
                <a:moveTo>
                  <a:pt x="0" y="0"/>
                </a:moveTo>
                <a:lnTo>
                  <a:pt x="3148942" y="0"/>
                </a:lnTo>
                <a:lnTo>
                  <a:pt x="3148942" y="1335915"/>
                </a:lnTo>
                <a:lnTo>
                  <a:pt x="0" y="13359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b="1" dirty="0">
                <a:solidFill>
                  <a:schemeClr val="accent4"/>
                </a:solidFill>
                <a:latin typeface="Barlow" pitchFamily="2" charset="77"/>
              </a:rPr>
              <a:t>What professional/industry organizations might have data that could be helpful?</a:t>
            </a:r>
            <a:endParaRPr lang="en-US" sz="1600" kern="1200" dirty="0">
              <a:latin typeface="Barlow" pitchFamily="2" charset="7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15AF6F-F3F2-47EB-D446-650AFDA73F3E}"/>
              </a:ext>
            </a:extLst>
          </p:cNvPr>
          <p:cNvGrpSpPr/>
          <p:nvPr/>
        </p:nvGrpSpPr>
        <p:grpSpPr>
          <a:xfrm>
            <a:off x="6032657" y="4170735"/>
            <a:ext cx="914661" cy="914661"/>
            <a:chOff x="6355099" y="4334256"/>
            <a:chExt cx="1335915" cy="133591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46C19C9-2B80-E9EC-ABDD-10C460319F81}"/>
                </a:ext>
              </a:extLst>
            </p:cNvPr>
            <p:cNvSpPr/>
            <p:nvPr/>
          </p:nvSpPr>
          <p:spPr>
            <a:xfrm>
              <a:off x="6355099" y="4334256"/>
              <a:ext cx="1335915" cy="133591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Rectangle 18" descr="Comment Heart with solid fill">
              <a:extLst>
                <a:ext uri="{FF2B5EF4-FFF2-40B4-BE49-F238E27FC236}">
                  <a16:creationId xmlns:a16="http://schemas.microsoft.com/office/drawing/2014/main" id="{46926877-F64B-E6F7-F0CD-48F4F9047B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9749" y="4567125"/>
              <a:ext cx="798871" cy="798871"/>
            </a:xfrm>
            <a:prstGeom prst="rect">
              <a:avLst/>
            </a:pr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19">
            <a:extLst>
              <a:ext uri="{FF2B5EF4-FFF2-40B4-BE49-F238E27FC236}">
                <a16:creationId xmlns:a16="http://schemas.microsoft.com/office/drawing/2014/main" id="{C3B05495-D96F-9D47-ACFE-D1B757CDC9A1}"/>
              </a:ext>
            </a:extLst>
          </p:cNvPr>
          <p:cNvSpPr/>
          <p:nvPr/>
        </p:nvSpPr>
        <p:spPr>
          <a:xfrm>
            <a:off x="7113589" y="4234769"/>
            <a:ext cx="3573996" cy="731520"/>
          </a:xfrm>
          <a:custGeom>
            <a:avLst/>
            <a:gdLst>
              <a:gd name="connsiteX0" fmla="*/ 0 w 3148942"/>
              <a:gd name="connsiteY0" fmla="*/ 0 h 1335915"/>
              <a:gd name="connsiteX1" fmla="*/ 3148942 w 3148942"/>
              <a:gd name="connsiteY1" fmla="*/ 0 h 1335915"/>
              <a:gd name="connsiteX2" fmla="*/ 3148942 w 3148942"/>
              <a:gd name="connsiteY2" fmla="*/ 1335915 h 1335915"/>
              <a:gd name="connsiteX3" fmla="*/ 0 w 3148942"/>
              <a:gd name="connsiteY3" fmla="*/ 1335915 h 1335915"/>
              <a:gd name="connsiteX4" fmla="*/ 0 w 3148942"/>
              <a:gd name="connsiteY4" fmla="*/ 0 h 13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8942" h="1335915">
                <a:moveTo>
                  <a:pt x="0" y="0"/>
                </a:moveTo>
                <a:lnTo>
                  <a:pt x="3148942" y="0"/>
                </a:lnTo>
                <a:lnTo>
                  <a:pt x="3148942" y="1335915"/>
                </a:lnTo>
                <a:lnTo>
                  <a:pt x="0" y="13359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b="1" kern="1200" dirty="0">
                <a:solidFill>
                  <a:schemeClr val="accent4"/>
                </a:solidFill>
                <a:latin typeface="Barlow" pitchFamily="2" charset="77"/>
              </a:rPr>
              <a:t>What are some needs in your community that you can tackle together?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C7E8F0-B7FB-D639-1D3C-FA983A8CFE55}"/>
              </a:ext>
            </a:extLst>
          </p:cNvPr>
          <p:cNvSpPr txBox="1"/>
          <p:nvPr/>
        </p:nvSpPr>
        <p:spPr>
          <a:xfrm>
            <a:off x="841247" y="1538061"/>
            <a:ext cx="10953750" cy="914661"/>
          </a:xfrm>
          <a:prstGeom prst="rect">
            <a:avLst/>
          </a:prstGeom>
          <a:noFill/>
        </p:spPr>
        <p:txBody>
          <a:bodyPr wrap="square" numCol="1" spcCol="274320" rtlCol="0">
            <a:no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Barlow Condensed" panose="00000506000000000000" pitchFamily="2" charset="0"/>
              </a:rPr>
              <a:t>Example: Chamber of Commerce shares  information on room tax collections to members after an event.</a:t>
            </a:r>
          </a:p>
          <a:p>
            <a:endParaRPr lang="en-US" dirty="0">
              <a:solidFill>
                <a:schemeClr val="accent2"/>
              </a:solidFill>
              <a:effectLst/>
              <a:latin typeface="Barlow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DBEF4-80C5-9109-4BD2-62685318E7DF}"/>
              </a:ext>
            </a:extLst>
          </p:cNvPr>
          <p:cNvSpPr txBox="1"/>
          <p:nvPr/>
        </p:nvSpPr>
        <p:spPr>
          <a:xfrm>
            <a:off x="841247" y="5436371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Barlow Condensed" panose="00000506000000000000" pitchFamily="2" charset="0"/>
              </a:rPr>
              <a:t>Data sharing can be a formal or informal process</a:t>
            </a:r>
            <a:r>
              <a:rPr lang="en-US" sz="2400" b="1" dirty="0">
                <a:solidFill>
                  <a:schemeClr val="accent1"/>
                </a:solidFill>
                <a:latin typeface="Barlow Condensed" panose="00000506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218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2D5F9-FCCE-4E71-485F-D5D037E29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APPLY DATA TO DECISION-MAKING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7CB12F-DA2B-AE9D-E2F0-380DA9A3A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USING DATA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19EA3EA-747F-38A5-3670-18B8DA51511C}"/>
              </a:ext>
            </a:extLst>
          </p:cNvPr>
          <p:cNvSpPr/>
          <p:nvPr/>
        </p:nvSpPr>
        <p:spPr>
          <a:xfrm>
            <a:off x="833517" y="1933332"/>
            <a:ext cx="3291840" cy="667128"/>
          </a:xfrm>
          <a:custGeom>
            <a:avLst/>
            <a:gdLst>
              <a:gd name="connsiteX0" fmla="*/ 0 w 1912653"/>
              <a:gd name="connsiteY0" fmla="*/ 0 h 705489"/>
              <a:gd name="connsiteX1" fmla="*/ 1912653 w 1912653"/>
              <a:gd name="connsiteY1" fmla="*/ 0 h 705489"/>
              <a:gd name="connsiteX2" fmla="*/ 1912653 w 1912653"/>
              <a:gd name="connsiteY2" fmla="*/ 705489 h 705489"/>
              <a:gd name="connsiteX3" fmla="*/ 0 w 1912653"/>
              <a:gd name="connsiteY3" fmla="*/ 705489 h 705489"/>
              <a:gd name="connsiteX4" fmla="*/ 0 w 1912653"/>
              <a:gd name="connsiteY4" fmla="*/ 0 h 70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653" h="705489">
                <a:moveTo>
                  <a:pt x="0" y="0"/>
                </a:moveTo>
                <a:lnTo>
                  <a:pt x="1912653" y="0"/>
                </a:lnTo>
                <a:lnTo>
                  <a:pt x="1912653" y="705489"/>
                </a:lnTo>
                <a:lnTo>
                  <a:pt x="0" y="705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effectLst/>
                <a:latin typeface="Barlow Condensed" pitchFamily="2" charset="77"/>
              </a:rPr>
              <a:t>ADVOCACY</a:t>
            </a:r>
            <a:endParaRPr lang="en-US" sz="2200" b="1" u="none" kern="1200" dirty="0">
              <a:solidFill>
                <a:schemeClr val="bg1"/>
              </a:solidFill>
              <a:latin typeface="Barlow Condensed" pitchFamily="2" charset="77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ECAE8B2-D025-BD1F-E519-2AB9D6860B55}"/>
              </a:ext>
            </a:extLst>
          </p:cNvPr>
          <p:cNvSpPr/>
          <p:nvPr/>
        </p:nvSpPr>
        <p:spPr>
          <a:xfrm>
            <a:off x="833517" y="2598479"/>
            <a:ext cx="3291840" cy="3396219"/>
          </a:xfrm>
          <a:custGeom>
            <a:avLst/>
            <a:gdLst>
              <a:gd name="connsiteX0" fmla="*/ 0 w 1912653"/>
              <a:gd name="connsiteY0" fmla="*/ 0 h 3210406"/>
              <a:gd name="connsiteX1" fmla="*/ 1912653 w 1912653"/>
              <a:gd name="connsiteY1" fmla="*/ 0 h 3210406"/>
              <a:gd name="connsiteX2" fmla="*/ 1912653 w 1912653"/>
              <a:gd name="connsiteY2" fmla="*/ 3210406 h 3210406"/>
              <a:gd name="connsiteX3" fmla="*/ 0 w 1912653"/>
              <a:gd name="connsiteY3" fmla="*/ 3210406 h 3210406"/>
              <a:gd name="connsiteX4" fmla="*/ 0 w 1912653"/>
              <a:gd name="connsiteY4" fmla="*/ 0 h 321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653" h="3210406">
                <a:moveTo>
                  <a:pt x="0" y="0"/>
                </a:moveTo>
                <a:lnTo>
                  <a:pt x="1912653" y="0"/>
                </a:lnTo>
                <a:lnTo>
                  <a:pt x="1912653" y="3210406"/>
                </a:lnTo>
                <a:lnTo>
                  <a:pt x="0" y="32104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74676" rIns="274320" bIns="112014" numCol="1" spcCol="1270" anchor="t" anchorCtr="0">
            <a:no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  <a:effectLst/>
                <a:latin typeface="Barlow" pitchFamily="2" charset="77"/>
              </a:rPr>
              <a:t>Tell policy-makers or constituents about the impact of work you’re doing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1600" b="1" i="0" dirty="0">
              <a:solidFill>
                <a:schemeClr val="bg1"/>
              </a:solidFill>
              <a:effectLst/>
              <a:latin typeface="Barlow" pitchFamily="2" charset="77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Barlow" pitchFamily="2" charset="77"/>
              </a:rPr>
              <a:t>Illustrate your story and build understanding and support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1600" b="1" i="0" dirty="0">
              <a:solidFill>
                <a:schemeClr val="bg1"/>
              </a:solidFill>
              <a:effectLst/>
              <a:latin typeface="Barlow" pitchFamily="2" charset="77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Barlow" pitchFamily="2" charset="77"/>
              </a:rPr>
              <a:t>Influence resource allocation or policy</a:t>
            </a:r>
            <a:endParaRPr lang="en-US" sz="1600" b="0" i="0" dirty="0">
              <a:solidFill>
                <a:schemeClr val="bg1"/>
              </a:solidFill>
              <a:effectLst/>
              <a:latin typeface="Barlow" pitchFamily="2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240F37F-29CC-E648-0F22-463095467856}"/>
              </a:ext>
            </a:extLst>
          </p:cNvPr>
          <p:cNvSpPr/>
          <p:nvPr/>
        </p:nvSpPr>
        <p:spPr>
          <a:xfrm>
            <a:off x="4438783" y="1933332"/>
            <a:ext cx="3291840" cy="667128"/>
          </a:xfrm>
          <a:custGeom>
            <a:avLst/>
            <a:gdLst>
              <a:gd name="connsiteX0" fmla="*/ 0 w 1929515"/>
              <a:gd name="connsiteY0" fmla="*/ 0 h 705489"/>
              <a:gd name="connsiteX1" fmla="*/ 1929515 w 1929515"/>
              <a:gd name="connsiteY1" fmla="*/ 0 h 705489"/>
              <a:gd name="connsiteX2" fmla="*/ 1929515 w 1929515"/>
              <a:gd name="connsiteY2" fmla="*/ 705489 h 705489"/>
              <a:gd name="connsiteX3" fmla="*/ 0 w 1929515"/>
              <a:gd name="connsiteY3" fmla="*/ 705489 h 705489"/>
              <a:gd name="connsiteX4" fmla="*/ 0 w 1929515"/>
              <a:gd name="connsiteY4" fmla="*/ 0 h 70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9515" h="705489">
                <a:moveTo>
                  <a:pt x="0" y="0"/>
                </a:moveTo>
                <a:lnTo>
                  <a:pt x="1929515" y="0"/>
                </a:lnTo>
                <a:lnTo>
                  <a:pt x="1929515" y="705489"/>
                </a:lnTo>
                <a:lnTo>
                  <a:pt x="0" y="705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effectLst/>
                <a:latin typeface="Barlow Condensed" pitchFamily="2" charset="77"/>
              </a:rPr>
              <a:t>PROGRAM DEVELOPMENT</a:t>
            </a:r>
            <a:endParaRPr lang="en-US" sz="2200" b="1" kern="1200" dirty="0">
              <a:solidFill>
                <a:schemeClr val="bg1"/>
              </a:solidFill>
              <a:latin typeface="Barlow Condensed" pitchFamily="2" charset="77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4BCC51D-3EC4-FCE9-FA1E-0A3F2D41FE13}"/>
              </a:ext>
            </a:extLst>
          </p:cNvPr>
          <p:cNvSpPr/>
          <p:nvPr/>
        </p:nvSpPr>
        <p:spPr>
          <a:xfrm>
            <a:off x="4438783" y="2598479"/>
            <a:ext cx="3291840" cy="3396219"/>
          </a:xfrm>
          <a:custGeom>
            <a:avLst/>
            <a:gdLst>
              <a:gd name="connsiteX0" fmla="*/ 0 w 1929515"/>
              <a:gd name="connsiteY0" fmla="*/ 0 h 3210406"/>
              <a:gd name="connsiteX1" fmla="*/ 1929515 w 1929515"/>
              <a:gd name="connsiteY1" fmla="*/ 0 h 3210406"/>
              <a:gd name="connsiteX2" fmla="*/ 1929515 w 1929515"/>
              <a:gd name="connsiteY2" fmla="*/ 3210406 h 3210406"/>
              <a:gd name="connsiteX3" fmla="*/ 0 w 1929515"/>
              <a:gd name="connsiteY3" fmla="*/ 3210406 h 3210406"/>
              <a:gd name="connsiteX4" fmla="*/ 0 w 1929515"/>
              <a:gd name="connsiteY4" fmla="*/ 0 h 321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9515" h="3210406">
                <a:moveTo>
                  <a:pt x="0" y="0"/>
                </a:moveTo>
                <a:lnTo>
                  <a:pt x="1929515" y="0"/>
                </a:lnTo>
                <a:lnTo>
                  <a:pt x="1929515" y="3210406"/>
                </a:lnTo>
                <a:lnTo>
                  <a:pt x="0" y="3210406"/>
                </a:lnTo>
                <a:lnTo>
                  <a:pt x="0" y="0"/>
                </a:lnTo>
                <a:close/>
              </a:path>
            </a:pathLst>
          </a:custGeom>
          <a:solidFill>
            <a:srgbClr val="8FDBD9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74676" rIns="274320" bIns="112014" numCol="1" spcCol="1270" anchor="t" anchorCtr="0">
            <a:noAutofit/>
          </a:bodyPr>
          <a:lstStyle/>
          <a:p>
            <a:pPr marL="182880" indent="-18288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Barlow"/>
              </a:rPr>
              <a:t>Identify areas for improvement</a:t>
            </a:r>
          </a:p>
          <a:p>
            <a:pPr marL="182880" indent="-18288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Barlow"/>
              </a:rPr>
              <a:t>Create synergies between programs</a:t>
            </a:r>
          </a:p>
          <a:p>
            <a:pPr marL="182880" indent="-18288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Barlow"/>
              </a:rPr>
              <a:t>Uncover new program areas</a:t>
            </a:r>
          </a:p>
          <a:p>
            <a:pPr marL="182880" indent="-18288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Barlow"/>
              </a:rPr>
              <a:t>Clarify needs</a:t>
            </a:r>
          </a:p>
          <a:p>
            <a:pPr marL="182880" indent="-18288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Barlow"/>
              </a:rPr>
              <a:t>Gain feedback from team members and stakeholders</a:t>
            </a:r>
            <a:endParaRPr lang="en-US" sz="1600" b="0" i="0" dirty="0">
              <a:solidFill>
                <a:srgbClr val="000000"/>
              </a:solidFill>
              <a:effectLst/>
              <a:latin typeface="Barlow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FDCB6B0-26FF-3E25-5298-600C70ADB28E}"/>
              </a:ext>
            </a:extLst>
          </p:cNvPr>
          <p:cNvSpPr/>
          <p:nvPr/>
        </p:nvSpPr>
        <p:spPr>
          <a:xfrm>
            <a:off x="8044049" y="1933332"/>
            <a:ext cx="3291840" cy="667128"/>
          </a:xfrm>
          <a:custGeom>
            <a:avLst/>
            <a:gdLst>
              <a:gd name="connsiteX0" fmla="*/ 0 w 1935652"/>
              <a:gd name="connsiteY0" fmla="*/ 0 h 705489"/>
              <a:gd name="connsiteX1" fmla="*/ 1935652 w 1935652"/>
              <a:gd name="connsiteY1" fmla="*/ 0 h 705489"/>
              <a:gd name="connsiteX2" fmla="*/ 1935652 w 1935652"/>
              <a:gd name="connsiteY2" fmla="*/ 705489 h 705489"/>
              <a:gd name="connsiteX3" fmla="*/ 0 w 1935652"/>
              <a:gd name="connsiteY3" fmla="*/ 705489 h 705489"/>
              <a:gd name="connsiteX4" fmla="*/ 0 w 1935652"/>
              <a:gd name="connsiteY4" fmla="*/ 0 h 70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652" h="705489">
                <a:moveTo>
                  <a:pt x="0" y="0"/>
                </a:moveTo>
                <a:lnTo>
                  <a:pt x="1935652" y="0"/>
                </a:lnTo>
                <a:lnTo>
                  <a:pt x="1935652" y="705489"/>
                </a:lnTo>
                <a:lnTo>
                  <a:pt x="0" y="705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effectLst/>
                <a:latin typeface="Barlow Condensed" pitchFamily="2" charset="77"/>
              </a:rPr>
              <a:t>MARKETING/BRANDING</a:t>
            </a:r>
            <a:endParaRPr lang="en-US" sz="2200" b="1" kern="1200" dirty="0">
              <a:solidFill>
                <a:schemeClr val="bg1"/>
              </a:solidFill>
              <a:latin typeface="Barlow Condensed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538F833-F685-09CB-14CA-6DA9F9BBB141}"/>
              </a:ext>
            </a:extLst>
          </p:cNvPr>
          <p:cNvSpPr/>
          <p:nvPr/>
        </p:nvSpPr>
        <p:spPr>
          <a:xfrm>
            <a:off x="8044049" y="2598479"/>
            <a:ext cx="3291840" cy="3396219"/>
          </a:xfrm>
          <a:custGeom>
            <a:avLst/>
            <a:gdLst>
              <a:gd name="connsiteX0" fmla="*/ 0 w 1935652"/>
              <a:gd name="connsiteY0" fmla="*/ 0 h 3210406"/>
              <a:gd name="connsiteX1" fmla="*/ 1935652 w 1935652"/>
              <a:gd name="connsiteY1" fmla="*/ 0 h 3210406"/>
              <a:gd name="connsiteX2" fmla="*/ 1935652 w 1935652"/>
              <a:gd name="connsiteY2" fmla="*/ 3210406 h 3210406"/>
              <a:gd name="connsiteX3" fmla="*/ 0 w 1935652"/>
              <a:gd name="connsiteY3" fmla="*/ 3210406 h 3210406"/>
              <a:gd name="connsiteX4" fmla="*/ 0 w 1935652"/>
              <a:gd name="connsiteY4" fmla="*/ 0 h 321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652" h="3210406">
                <a:moveTo>
                  <a:pt x="0" y="0"/>
                </a:moveTo>
                <a:lnTo>
                  <a:pt x="1935652" y="0"/>
                </a:lnTo>
                <a:lnTo>
                  <a:pt x="1935652" y="3210406"/>
                </a:lnTo>
                <a:lnTo>
                  <a:pt x="0" y="32104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74676" rIns="182880" bIns="112014" numCol="1" spcCol="1270" anchor="t" anchorCtr="0">
            <a:no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Barlow"/>
              </a:rPr>
              <a:t>Uncover new target markets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Barlow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Barlow"/>
              </a:rPr>
              <a:t>Identify your existing and target audience(s)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Barlow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Barlow"/>
              </a:rPr>
              <a:t>Learn information about your target audience(s)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Barlow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1"/>
                </a:solidFill>
                <a:effectLst/>
                <a:latin typeface="Barlow"/>
              </a:rPr>
              <a:t>Evaluate campaign reach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Barlow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Barlow"/>
              </a:rPr>
              <a:t>Determine</a:t>
            </a:r>
            <a:r>
              <a:rPr lang="en-US" sz="1600" b="1" i="0" dirty="0">
                <a:solidFill>
                  <a:schemeClr val="tx1"/>
                </a:solidFill>
                <a:effectLst/>
                <a:latin typeface="Barlow"/>
              </a:rPr>
              <a:t> ROI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Barlow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latin typeface="Barlow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tx1"/>
              </a:solidFill>
              <a:effectLst/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973752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C02F-4284-C165-5DAC-71B99802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000"/>
              </a:lnSpc>
            </a:pPr>
            <a:r>
              <a:rPr lang="en-US" dirty="0">
                <a:solidFill>
                  <a:schemeClr val="tx1"/>
                </a:solidFill>
              </a:rPr>
              <a:t>USING DATA TO MAKE YOUR CASE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9B66C-2D98-3FB8-FED8-4D944A66B3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USING DATA</a:t>
            </a:r>
          </a:p>
        </p:txBody>
      </p:sp>
      <p:pic>
        <p:nvPicPr>
          <p:cNvPr id="4" name="Picture 3" descr="A yellow dollar sign on a white background&#10;&#10;Description automatically generated">
            <a:extLst>
              <a:ext uri="{FF2B5EF4-FFF2-40B4-BE49-F238E27FC236}">
                <a16:creationId xmlns:a16="http://schemas.microsoft.com/office/drawing/2014/main" id="{18C0DD9D-82E3-1343-CA54-7417744AB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792" r="21875"/>
          <a:stretch/>
        </p:blipFill>
        <p:spPr>
          <a:xfrm>
            <a:off x="8698610" y="695325"/>
            <a:ext cx="3294856" cy="564832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841C6A2-4B30-380D-0696-708C0F454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427159"/>
              </p:ext>
            </p:extLst>
          </p:nvPr>
        </p:nvGraphicFramePr>
        <p:xfrm>
          <a:off x="885063" y="1974214"/>
          <a:ext cx="8404097" cy="121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5E9547A-B110-ADF7-92EE-291A644BA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283572"/>
              </p:ext>
            </p:extLst>
          </p:nvPr>
        </p:nvGraphicFramePr>
        <p:xfrm>
          <a:off x="901827" y="3190875"/>
          <a:ext cx="8556497" cy="280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87409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771635D-65F2-FF10-3D08-6ED8DF6B5968}"/>
              </a:ext>
            </a:extLst>
          </p:cNvPr>
          <p:cNvSpPr/>
          <p:nvPr/>
        </p:nvSpPr>
        <p:spPr>
          <a:xfrm>
            <a:off x="844550" y="2362200"/>
            <a:ext cx="3298825" cy="312737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87FD4-CFDA-EBDD-A64F-3F785F500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5202" y="1888251"/>
            <a:ext cx="6546850" cy="3903822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Understand what the data is telling you.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What is being shown?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How is it being measured? What units?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When was the data gathered? By whom?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Does it pass the “smell test”?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Is the data believable?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Is there bias?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Do you see any trends?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Ask for help if you need it.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ACB4D-54DE-D24B-4B8A-6ABF366A6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613410"/>
            <a:ext cx="10396538" cy="1047750"/>
          </a:xfrm>
        </p:spPr>
        <p:txBody>
          <a:bodyPr/>
          <a:lstStyle/>
          <a:p>
            <a:r>
              <a:rPr lang="en-US" dirty="0"/>
              <a:t>INTERPRETATION IS IMPORTANT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EED4B-07A3-2A60-0F25-2C0C5D3CC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USING DATA</a:t>
            </a:r>
          </a:p>
        </p:txBody>
      </p:sp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id="{403EED4F-3730-B3E8-3AEF-21BE0C64F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0" y="2457450"/>
            <a:ext cx="3032125" cy="30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E3F6-9A10-05FA-5A52-0897A257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" y="822960"/>
            <a:ext cx="10988040" cy="521208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Garbage in					Garbage out</a:t>
            </a:r>
          </a:p>
        </p:txBody>
      </p:sp>
      <p:pic>
        <p:nvPicPr>
          <p:cNvPr id="4" name="Graphic 3" descr="No Littering with solid fill">
            <a:extLst>
              <a:ext uri="{FF2B5EF4-FFF2-40B4-BE49-F238E27FC236}">
                <a16:creationId xmlns:a16="http://schemas.microsoft.com/office/drawing/2014/main" id="{2F068728-14F5-20DA-0CC9-87953E672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5301" y="1788319"/>
            <a:ext cx="3281362" cy="3281362"/>
          </a:xfrm>
          <a:prstGeom prst="rect">
            <a:avLst/>
          </a:prstGeom>
        </p:spPr>
      </p:pic>
      <p:pic>
        <p:nvPicPr>
          <p:cNvPr id="7" name="Graphic 6" descr="Arrow: Rotate right with solid fill">
            <a:extLst>
              <a:ext uri="{FF2B5EF4-FFF2-40B4-BE49-F238E27FC236}">
                <a16:creationId xmlns:a16="http://schemas.microsoft.com/office/drawing/2014/main" id="{3E43DFC5-A91A-76CF-72D9-92F11E596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4250" y="1171575"/>
            <a:ext cx="2000250" cy="2000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C4FF41-AFF2-E4AC-FC3C-CFBFB8723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6807812" y="4248739"/>
            <a:ext cx="1999661" cy="19996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94E1DE-C910-1E5E-5ED4-9E9D29B23FBB}"/>
              </a:ext>
            </a:extLst>
          </p:cNvPr>
          <p:cNvSpPr txBox="1"/>
          <p:nvPr/>
        </p:nvSpPr>
        <p:spPr>
          <a:xfrm>
            <a:off x="381000" y="361950"/>
            <a:ext cx="522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Barlow "/>
              </a:rPr>
              <a:t>A word of caution…</a:t>
            </a:r>
          </a:p>
        </p:txBody>
      </p:sp>
    </p:spTree>
    <p:extLst>
      <p:ext uri="{BB962C8B-B14F-4D97-AF65-F5344CB8AC3E}">
        <p14:creationId xmlns:p14="http://schemas.microsoft.com/office/powerpoint/2010/main" val="3049386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DF062-92B4-6648-786F-EC10595F4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5928-91F4-DC44-3074-55BA2C5D1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75" y="-573583"/>
            <a:ext cx="10407649" cy="33827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8000" dirty="0">
                <a:ln w="25400">
                  <a:noFill/>
                </a:ln>
                <a:solidFill>
                  <a:schemeClr val="accent2"/>
                </a:solidFill>
              </a:rPr>
              <a:t>CHECK OUT TRAVEL NEVADA’S RESEARCH HERE</a:t>
            </a:r>
          </a:p>
        </p:txBody>
      </p:sp>
      <p:pic>
        <p:nvPicPr>
          <p:cNvPr id="10" name="Picture 9" descr="A qr code with a black and white background">
            <a:extLst>
              <a:ext uri="{FF2B5EF4-FFF2-40B4-BE49-F238E27FC236}">
                <a16:creationId xmlns:a16="http://schemas.microsoft.com/office/drawing/2014/main" id="{05EA37B7-A0AF-15AF-978C-4D2A72827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2924175"/>
            <a:ext cx="3733800" cy="3733800"/>
          </a:xfrm>
          <a:prstGeom prst="rect">
            <a:avLst/>
          </a:prstGeom>
          <a:ln w="762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EB8504-91F2-4EF1-5CD4-018C69D413A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988190" flipV="1">
            <a:off x="5813007" y="2358108"/>
            <a:ext cx="34766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01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F7649-3305-C47F-2016-2DF825EB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35" y="822960"/>
            <a:ext cx="10607040" cy="5212080"/>
          </a:xfrm>
        </p:spPr>
        <p:txBody>
          <a:bodyPr/>
          <a:lstStyle/>
          <a:p>
            <a:pPr>
              <a:lnSpc>
                <a:spcPts val="7000"/>
              </a:lnSpc>
            </a:pPr>
            <a:r>
              <a:rPr lang="en-US" sz="6600" dirty="0"/>
              <a:t>WANT TO LEARN MORE ABOUT TOURISM IN NEVADA?</a:t>
            </a:r>
            <a:br>
              <a:rPr lang="en-US" sz="6600" dirty="0"/>
            </a:br>
            <a:br>
              <a:rPr lang="en-US" sz="6600" dirty="0"/>
            </a:br>
            <a:r>
              <a:rPr lang="en-US" sz="6600" dirty="0"/>
              <a:t>JOIN US APRIL 10-12 AT LAKE TAHOE FOR RURAL ROUNDUP!</a:t>
            </a:r>
            <a:br>
              <a:rPr lang="en-US" sz="6600" dirty="0"/>
            </a:br>
            <a:br>
              <a:rPr lang="en-US" sz="6600" dirty="0"/>
            </a:br>
            <a:r>
              <a:rPr lang="en-US" sz="8000" dirty="0">
                <a:solidFill>
                  <a:schemeClr val="accent4"/>
                </a:solidFill>
              </a:rPr>
              <a:t>www.RuralRoundup.com</a:t>
            </a:r>
            <a:endParaRPr lang="en-US" sz="6600" dirty="0">
              <a:solidFill>
                <a:schemeClr val="accent4"/>
              </a:solidFill>
            </a:endParaRPr>
          </a:p>
        </p:txBody>
      </p:sp>
      <p:pic>
        <p:nvPicPr>
          <p:cNvPr id="4" name="Graphic 3" descr="Bus with solid fill">
            <a:extLst>
              <a:ext uri="{FF2B5EF4-FFF2-40B4-BE49-F238E27FC236}">
                <a16:creationId xmlns:a16="http://schemas.microsoft.com/office/drawing/2014/main" id="{6BA2E59C-DBF7-653A-A653-B301A5167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8272" y="950245"/>
            <a:ext cx="2610465" cy="26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5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FCF9EE-2FDE-3853-0845-017AC93A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Condensed"/>
              </a:rPr>
              <a:t>DATA. </a:t>
            </a:r>
            <a:br>
              <a:rPr lang="en-US" dirty="0">
                <a:latin typeface="Barlow Condensed"/>
              </a:rPr>
            </a:br>
            <a:r>
              <a:rPr lang="en-US" dirty="0">
                <a:latin typeface="Barlow Condensed"/>
              </a:rPr>
              <a:t>           WHAT IS IT?</a:t>
            </a:r>
            <a:br>
              <a:rPr lang="en-US" dirty="0">
                <a:latin typeface="Barlow Condensed"/>
              </a:rPr>
            </a:br>
            <a:r>
              <a:rPr lang="en-US" dirty="0">
                <a:latin typeface="Barlow Condensed"/>
              </a:rPr>
              <a:t>           WHY DO YOU NEED IT? </a:t>
            </a:r>
            <a:br>
              <a:rPr lang="en-US" dirty="0">
                <a:latin typeface="Barlow Condensed"/>
              </a:rPr>
            </a:br>
            <a:r>
              <a:rPr lang="en-US" dirty="0">
                <a:latin typeface="Barlow Condensed"/>
              </a:rPr>
              <a:t>           HOW DO YOU GET IT?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10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2D5F9-FCCE-4E71-485F-D5D037E29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4410" y="779181"/>
            <a:ext cx="10396538" cy="1047750"/>
          </a:xfrm>
        </p:spPr>
        <p:txBody>
          <a:bodyPr>
            <a:normAutofit/>
          </a:bodyPr>
          <a:lstStyle/>
          <a:p>
            <a:r>
              <a:rPr lang="en-US" dirty="0">
                <a:latin typeface="Barlow Condensed"/>
              </a:rPr>
              <a:t>HOW TO STAY UP TO DATE WITH TRAVEL NEVADA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7CB12F-DA2B-AE9D-E2F0-380DA9A3A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Barlow Condensed"/>
              </a:rPr>
              <a:t>KEEP IN TOUCH</a:t>
            </a:r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4BCC51D-3EC4-FCE9-FA1E-0A3F2D41FE13}"/>
              </a:ext>
            </a:extLst>
          </p:cNvPr>
          <p:cNvSpPr/>
          <p:nvPr/>
        </p:nvSpPr>
        <p:spPr>
          <a:xfrm>
            <a:off x="6281928" y="2469231"/>
            <a:ext cx="5254907" cy="1956465"/>
          </a:xfrm>
          <a:custGeom>
            <a:avLst/>
            <a:gdLst>
              <a:gd name="connsiteX0" fmla="*/ 0 w 1929515"/>
              <a:gd name="connsiteY0" fmla="*/ 0 h 3210406"/>
              <a:gd name="connsiteX1" fmla="*/ 1929515 w 1929515"/>
              <a:gd name="connsiteY1" fmla="*/ 0 h 3210406"/>
              <a:gd name="connsiteX2" fmla="*/ 1929515 w 1929515"/>
              <a:gd name="connsiteY2" fmla="*/ 3210406 h 3210406"/>
              <a:gd name="connsiteX3" fmla="*/ 0 w 1929515"/>
              <a:gd name="connsiteY3" fmla="*/ 3210406 h 3210406"/>
              <a:gd name="connsiteX4" fmla="*/ 0 w 1929515"/>
              <a:gd name="connsiteY4" fmla="*/ 0 h 321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9515" h="3210406">
                <a:moveTo>
                  <a:pt x="0" y="0"/>
                </a:moveTo>
                <a:lnTo>
                  <a:pt x="1929515" y="0"/>
                </a:lnTo>
                <a:lnTo>
                  <a:pt x="1929515" y="3210406"/>
                </a:lnTo>
                <a:lnTo>
                  <a:pt x="0" y="3210406"/>
                </a:lnTo>
                <a:lnTo>
                  <a:pt x="0" y="0"/>
                </a:lnTo>
                <a:close/>
              </a:path>
            </a:pathLst>
          </a:custGeom>
          <a:solidFill>
            <a:srgbClr val="93D7B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74676" rIns="274320" bIns="112014" numCol="1" spcCol="1270" anchor="t" anchorCtr="0">
            <a:noAutofit/>
          </a:bodyPr>
          <a:lstStyle/>
          <a:p>
            <a:pPr algn="ctr">
              <a:spcAft>
                <a:spcPts val="1200"/>
              </a:spcAft>
            </a:pPr>
            <a:endParaRPr lang="en-US" sz="1600" b="1" dirty="0">
              <a:solidFill>
                <a:srgbClr val="000000"/>
              </a:solidFill>
              <a:latin typeface="Barlow" panose="00000500000000000000" pitchFamily="2" charset="0"/>
              <a:ea typeface="+mn-lt"/>
              <a:cs typeface="+mn-lt"/>
            </a:endParaRPr>
          </a:p>
          <a:p>
            <a:pPr algn="ctr">
              <a:spcAft>
                <a:spcPts val="1200"/>
              </a:spcAft>
            </a:pPr>
            <a:r>
              <a:rPr lang="en-US" sz="1600" b="1" dirty="0">
                <a:solidFill>
                  <a:srgbClr val="0070C0"/>
                </a:solidFill>
                <a:latin typeface="Barlow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https://travelnevada.biz/industry-newsletter/</a:t>
            </a:r>
            <a:endParaRPr lang="en-US" sz="1600" b="1" dirty="0">
              <a:solidFill>
                <a:srgbClr val="0070C0"/>
              </a:solidFill>
              <a:latin typeface="Barlow"/>
              <a:ea typeface="+mn-lt"/>
              <a:cs typeface="+mn-lt"/>
            </a:endParaRPr>
          </a:p>
          <a:p>
            <a:pPr algn="ctr">
              <a:spcAft>
                <a:spcPts val="1200"/>
              </a:spcAft>
            </a:pPr>
            <a:r>
              <a:rPr lang="en-US" sz="1600" b="1" dirty="0">
                <a:solidFill>
                  <a:srgbClr val="0070C0"/>
                </a:solidFill>
                <a:latin typeface="Barlow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www.facebook.com/NVTourism</a:t>
            </a:r>
            <a:r>
              <a:rPr lang="en-US" sz="1600" b="1" dirty="0">
                <a:solidFill>
                  <a:srgbClr val="0070C0"/>
                </a:solidFill>
                <a:latin typeface="Barlow"/>
                <a:cs typeface="Calibri"/>
              </a:rPr>
              <a:t> </a:t>
            </a:r>
            <a:endParaRPr lang="en-US" sz="1600" b="1" dirty="0">
              <a:solidFill>
                <a:srgbClr val="0070C0"/>
              </a:solidFill>
              <a:latin typeface="Barlow" panose="00000500000000000000" pitchFamily="2" charset="0"/>
              <a:cs typeface="Calibri"/>
            </a:endParaRPr>
          </a:p>
          <a:p>
            <a:pPr algn="ctr">
              <a:spcAft>
                <a:spcPts val="1200"/>
              </a:spcAft>
            </a:pPr>
            <a:r>
              <a:rPr lang="en-US" sz="1600" b="1" dirty="0">
                <a:solidFill>
                  <a:srgbClr val="000000"/>
                </a:solidFill>
                <a:latin typeface="Barlow"/>
                <a:cs typeface="Calibri"/>
              </a:rPr>
              <a:t>Request to join our industry group: </a:t>
            </a:r>
            <a:r>
              <a:rPr lang="en-US" sz="1600" b="1" dirty="0">
                <a:solidFill>
                  <a:srgbClr val="0070C0"/>
                </a:solidFill>
                <a:latin typeface="Barlow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www.facebook.com/groups/nevadatourismindustry</a:t>
            </a:r>
            <a:r>
              <a:rPr lang="en-US" sz="1600" b="1" dirty="0">
                <a:solidFill>
                  <a:srgbClr val="0070C0"/>
                </a:solidFill>
                <a:latin typeface="Barlow"/>
                <a:cs typeface="Calibri"/>
              </a:rPr>
              <a:t> </a:t>
            </a:r>
            <a:endParaRPr lang="en-US" sz="1600" b="1" i="0" dirty="0">
              <a:solidFill>
                <a:srgbClr val="0070C0"/>
              </a:solidFill>
              <a:effectLst/>
              <a:latin typeface="Barlow" panose="00000500000000000000" pitchFamily="2" charset="0"/>
              <a:cs typeface="Calibri"/>
            </a:endParaRPr>
          </a:p>
          <a:p>
            <a:pPr algn="ctr">
              <a:spcAft>
                <a:spcPts val="1200"/>
              </a:spcAft>
            </a:pPr>
            <a:endParaRPr lang="en-US" b="1" dirty="0">
              <a:solidFill>
                <a:srgbClr val="000000"/>
              </a:solidFill>
              <a:latin typeface="Barlow" panose="00000500000000000000" pitchFamily="2" charset="0"/>
              <a:cs typeface="Calibri"/>
            </a:endParaRPr>
          </a:p>
          <a:p>
            <a:pPr algn="ctr">
              <a:spcAft>
                <a:spcPts val="1200"/>
              </a:spcAft>
            </a:pPr>
            <a:endParaRPr lang="en-US" b="1" dirty="0">
              <a:solidFill>
                <a:srgbClr val="000000"/>
              </a:solidFill>
              <a:latin typeface="Barlow" panose="00000500000000000000" pitchFamily="2" charset="0"/>
              <a:cs typeface="Calibri"/>
            </a:endParaRPr>
          </a:p>
          <a:p>
            <a:pPr algn="ctr">
              <a:spcAft>
                <a:spcPts val="1200"/>
              </a:spcAft>
            </a:pPr>
            <a:endParaRPr lang="en-US" sz="1600" b="1" dirty="0">
              <a:solidFill>
                <a:srgbClr val="000000"/>
              </a:solidFill>
              <a:latin typeface="Barlow" panose="00000500000000000000" pitchFamily="2" charset="0"/>
            </a:endParaRPr>
          </a:p>
          <a:p>
            <a:pPr algn="ctr" fontAlgn="base">
              <a:spcAft>
                <a:spcPts val="1200"/>
              </a:spcAft>
            </a:pPr>
            <a:endParaRPr lang="en-US" sz="1600" b="1" dirty="0">
              <a:solidFill>
                <a:srgbClr val="000000"/>
              </a:solidFill>
              <a:latin typeface="Barlow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240F37F-29CC-E648-0F22-463095467856}"/>
              </a:ext>
            </a:extLst>
          </p:cNvPr>
          <p:cNvSpPr/>
          <p:nvPr/>
        </p:nvSpPr>
        <p:spPr>
          <a:xfrm>
            <a:off x="6281928" y="1933332"/>
            <a:ext cx="5257383" cy="962268"/>
          </a:xfrm>
          <a:custGeom>
            <a:avLst/>
            <a:gdLst>
              <a:gd name="connsiteX0" fmla="*/ 0 w 1929515"/>
              <a:gd name="connsiteY0" fmla="*/ 0 h 705489"/>
              <a:gd name="connsiteX1" fmla="*/ 1929515 w 1929515"/>
              <a:gd name="connsiteY1" fmla="*/ 0 h 705489"/>
              <a:gd name="connsiteX2" fmla="*/ 1929515 w 1929515"/>
              <a:gd name="connsiteY2" fmla="*/ 705489 h 705489"/>
              <a:gd name="connsiteX3" fmla="*/ 0 w 1929515"/>
              <a:gd name="connsiteY3" fmla="*/ 705489 h 705489"/>
              <a:gd name="connsiteX4" fmla="*/ 0 w 1929515"/>
              <a:gd name="connsiteY4" fmla="*/ 0 h 70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9515" h="705489">
                <a:moveTo>
                  <a:pt x="0" y="0"/>
                </a:moveTo>
                <a:lnTo>
                  <a:pt x="1929515" y="0"/>
                </a:lnTo>
                <a:lnTo>
                  <a:pt x="1929515" y="705489"/>
                </a:lnTo>
                <a:lnTo>
                  <a:pt x="0" y="705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>
                <a:solidFill>
                  <a:schemeClr val="bg1"/>
                </a:solidFill>
                <a:latin typeface="Barlow Condensed"/>
              </a:rPr>
              <a:t>Industry Newsletter</a:t>
            </a:r>
            <a:endParaRPr lang="en-US"/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889A3C13-D0B3-AA7D-B46E-58F955C17FFC}"/>
              </a:ext>
            </a:extLst>
          </p:cNvPr>
          <p:cNvSpPr/>
          <p:nvPr/>
        </p:nvSpPr>
        <p:spPr>
          <a:xfrm>
            <a:off x="580644" y="1933332"/>
            <a:ext cx="5582412" cy="962268"/>
          </a:xfrm>
          <a:custGeom>
            <a:avLst/>
            <a:gdLst>
              <a:gd name="connsiteX0" fmla="*/ 0 w 1929515"/>
              <a:gd name="connsiteY0" fmla="*/ 0 h 705489"/>
              <a:gd name="connsiteX1" fmla="*/ 1929515 w 1929515"/>
              <a:gd name="connsiteY1" fmla="*/ 0 h 705489"/>
              <a:gd name="connsiteX2" fmla="*/ 1929515 w 1929515"/>
              <a:gd name="connsiteY2" fmla="*/ 705489 h 705489"/>
              <a:gd name="connsiteX3" fmla="*/ 0 w 1929515"/>
              <a:gd name="connsiteY3" fmla="*/ 705489 h 705489"/>
              <a:gd name="connsiteX4" fmla="*/ 0 w 1929515"/>
              <a:gd name="connsiteY4" fmla="*/ 0 h 70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9515" h="705489">
                <a:moveTo>
                  <a:pt x="0" y="0"/>
                </a:moveTo>
                <a:lnTo>
                  <a:pt x="1929515" y="0"/>
                </a:lnTo>
                <a:lnTo>
                  <a:pt x="1929515" y="705489"/>
                </a:lnTo>
                <a:lnTo>
                  <a:pt x="0" y="705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>
                <a:solidFill>
                  <a:schemeClr val="bg1"/>
                </a:solidFill>
                <a:latin typeface="Barlow Condensed"/>
              </a:rPr>
              <a:t>New Partners &amp; Returning Partners Updates</a:t>
            </a:r>
            <a:endParaRPr lang="en-US" sz="2200" b="1" kern="1200">
              <a:solidFill>
                <a:schemeClr val="bg1"/>
              </a:solidFill>
              <a:latin typeface="Barlow Condensed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DB5E0073-CCDA-4CBC-10B4-06681E27BAB4}"/>
              </a:ext>
            </a:extLst>
          </p:cNvPr>
          <p:cNvSpPr/>
          <p:nvPr/>
        </p:nvSpPr>
        <p:spPr>
          <a:xfrm>
            <a:off x="580644" y="2895600"/>
            <a:ext cx="5582412" cy="835151"/>
          </a:xfrm>
          <a:custGeom>
            <a:avLst/>
            <a:gdLst>
              <a:gd name="connsiteX0" fmla="*/ 0 w 1912653"/>
              <a:gd name="connsiteY0" fmla="*/ 0 h 3210406"/>
              <a:gd name="connsiteX1" fmla="*/ 1912653 w 1912653"/>
              <a:gd name="connsiteY1" fmla="*/ 0 h 3210406"/>
              <a:gd name="connsiteX2" fmla="*/ 1912653 w 1912653"/>
              <a:gd name="connsiteY2" fmla="*/ 3210406 h 3210406"/>
              <a:gd name="connsiteX3" fmla="*/ 0 w 1912653"/>
              <a:gd name="connsiteY3" fmla="*/ 3210406 h 3210406"/>
              <a:gd name="connsiteX4" fmla="*/ 0 w 1912653"/>
              <a:gd name="connsiteY4" fmla="*/ 0 h 321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653" h="3210406">
                <a:moveTo>
                  <a:pt x="0" y="0"/>
                </a:moveTo>
                <a:lnTo>
                  <a:pt x="1912653" y="0"/>
                </a:lnTo>
                <a:lnTo>
                  <a:pt x="1912653" y="3210406"/>
                </a:lnTo>
                <a:lnTo>
                  <a:pt x="0" y="32104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74676" rIns="274320" bIns="112014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b="1" dirty="0">
              <a:solidFill>
                <a:schemeClr val="bg1"/>
              </a:solidFill>
              <a:latin typeface="Barlow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Barlow"/>
              </a:rPr>
              <a:t>https://travelnevada.biz/resources/list-your-business/</a:t>
            </a:r>
            <a:endParaRPr lang="en-US" sz="16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6538F833-F685-09CB-14CA-6DA9F9BBB141}"/>
              </a:ext>
            </a:extLst>
          </p:cNvPr>
          <p:cNvSpPr/>
          <p:nvPr/>
        </p:nvSpPr>
        <p:spPr>
          <a:xfrm>
            <a:off x="719328" y="4535067"/>
            <a:ext cx="5068824" cy="1289662"/>
          </a:xfrm>
          <a:custGeom>
            <a:avLst/>
            <a:gdLst>
              <a:gd name="connsiteX0" fmla="*/ 0 w 1935652"/>
              <a:gd name="connsiteY0" fmla="*/ 0 h 3210406"/>
              <a:gd name="connsiteX1" fmla="*/ 1935652 w 1935652"/>
              <a:gd name="connsiteY1" fmla="*/ 0 h 3210406"/>
              <a:gd name="connsiteX2" fmla="*/ 1935652 w 1935652"/>
              <a:gd name="connsiteY2" fmla="*/ 3210406 h 3210406"/>
              <a:gd name="connsiteX3" fmla="*/ 0 w 1935652"/>
              <a:gd name="connsiteY3" fmla="*/ 3210406 h 3210406"/>
              <a:gd name="connsiteX4" fmla="*/ 0 w 1935652"/>
              <a:gd name="connsiteY4" fmla="*/ 0 h 321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652" h="3210406">
                <a:moveTo>
                  <a:pt x="0" y="0"/>
                </a:moveTo>
                <a:lnTo>
                  <a:pt x="1935652" y="0"/>
                </a:lnTo>
                <a:lnTo>
                  <a:pt x="1935652" y="3210406"/>
                </a:lnTo>
                <a:lnTo>
                  <a:pt x="0" y="32104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74676" rIns="182880" bIns="112014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endParaRPr lang="en-US" sz="1600" b="1" i="0" dirty="0">
              <a:solidFill>
                <a:schemeClr val="tx1"/>
              </a:solidFill>
              <a:effectLst/>
              <a:latin typeface="Barlow"/>
            </a:endParaRPr>
          </a:p>
          <a:p>
            <a:pPr algn="ctr" rtl="0" fontAlgn="base"/>
            <a:endParaRPr lang="en-US" sz="1600" b="1" i="0" dirty="0">
              <a:solidFill>
                <a:schemeClr val="tx1"/>
              </a:solidFill>
              <a:effectLst/>
              <a:latin typeface="Barlow"/>
            </a:endParaRPr>
          </a:p>
          <a:p>
            <a:pPr algn="ctr" rtl="0" fontAlgn="base"/>
            <a:r>
              <a:rPr lang="en-US" sz="1600" b="1" i="0" dirty="0">
                <a:solidFill>
                  <a:schemeClr val="tx1"/>
                </a:solidFill>
                <a:effectLst/>
                <a:latin typeface="Barlow"/>
              </a:rPr>
              <a:t>carrie@</a:t>
            </a:r>
            <a:r>
              <a:rPr lang="en-US" sz="1600" b="1" dirty="0">
                <a:solidFill>
                  <a:schemeClr val="tx1"/>
                </a:solidFill>
                <a:latin typeface="Barlow"/>
              </a:rPr>
              <a:t>travelnevada</a:t>
            </a:r>
            <a:r>
              <a:rPr lang="en-US" sz="1600" b="1" i="0" dirty="0">
                <a:solidFill>
                  <a:schemeClr val="tx1"/>
                </a:solidFill>
                <a:effectLst/>
                <a:latin typeface="Barlow"/>
              </a:rPr>
              <a:t>.com</a:t>
            </a:r>
            <a:endParaRPr lang="en-US" sz="1600" b="0" i="0" dirty="0">
              <a:solidFill>
                <a:schemeClr val="tx1"/>
              </a:solidFill>
              <a:effectLst/>
              <a:latin typeface="Barlow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FDCB6B0-26FF-3E25-5298-600C70ADB28E}"/>
              </a:ext>
            </a:extLst>
          </p:cNvPr>
          <p:cNvSpPr/>
          <p:nvPr/>
        </p:nvSpPr>
        <p:spPr>
          <a:xfrm>
            <a:off x="719328" y="4092132"/>
            <a:ext cx="5068824" cy="667128"/>
          </a:xfrm>
          <a:custGeom>
            <a:avLst/>
            <a:gdLst>
              <a:gd name="connsiteX0" fmla="*/ 0 w 1935652"/>
              <a:gd name="connsiteY0" fmla="*/ 0 h 705489"/>
              <a:gd name="connsiteX1" fmla="*/ 1935652 w 1935652"/>
              <a:gd name="connsiteY1" fmla="*/ 0 h 705489"/>
              <a:gd name="connsiteX2" fmla="*/ 1935652 w 1935652"/>
              <a:gd name="connsiteY2" fmla="*/ 705489 h 705489"/>
              <a:gd name="connsiteX3" fmla="*/ 0 w 1935652"/>
              <a:gd name="connsiteY3" fmla="*/ 705489 h 705489"/>
              <a:gd name="connsiteX4" fmla="*/ 0 w 1935652"/>
              <a:gd name="connsiteY4" fmla="*/ 0 h 70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652" h="705489">
                <a:moveTo>
                  <a:pt x="0" y="0"/>
                </a:moveTo>
                <a:lnTo>
                  <a:pt x="1935652" y="0"/>
                </a:lnTo>
                <a:lnTo>
                  <a:pt x="1935652" y="705489"/>
                </a:lnTo>
                <a:lnTo>
                  <a:pt x="0" y="705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effectLst/>
                <a:latin typeface="Barlow Condensed" pitchFamily="2" charset="77"/>
              </a:rPr>
              <a:t>NV Magazine &amp; Visitor Guide: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solidFill>
                  <a:schemeClr val="bg1"/>
                </a:solidFill>
                <a:latin typeface="Barlow Condensed" pitchFamily="2" charset="77"/>
              </a:rPr>
              <a:t>Order </a:t>
            </a:r>
            <a:r>
              <a:rPr lang="en-US" sz="2200" b="1" dirty="0">
                <a:solidFill>
                  <a:schemeClr val="bg1"/>
                </a:solidFill>
                <a:latin typeface="Barlow Condensed" pitchFamily="2" charset="77"/>
              </a:rPr>
              <a:t>Copies / Place an Ad</a:t>
            </a:r>
            <a:endParaRPr lang="en-US" sz="2200" b="1" kern="1200" dirty="0">
              <a:solidFill>
                <a:schemeClr val="bg1"/>
              </a:solidFill>
              <a:latin typeface="Barlow Condensed" pitchFamily="2" charset="77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019EA3EA-747F-38A5-3670-18B8DA51511C}"/>
              </a:ext>
            </a:extLst>
          </p:cNvPr>
          <p:cNvSpPr/>
          <p:nvPr/>
        </p:nvSpPr>
        <p:spPr>
          <a:xfrm>
            <a:off x="7138494" y="4628031"/>
            <a:ext cx="3541774" cy="667128"/>
          </a:xfrm>
          <a:custGeom>
            <a:avLst/>
            <a:gdLst>
              <a:gd name="connsiteX0" fmla="*/ 0 w 1912653"/>
              <a:gd name="connsiteY0" fmla="*/ 0 h 705489"/>
              <a:gd name="connsiteX1" fmla="*/ 1912653 w 1912653"/>
              <a:gd name="connsiteY1" fmla="*/ 0 h 705489"/>
              <a:gd name="connsiteX2" fmla="*/ 1912653 w 1912653"/>
              <a:gd name="connsiteY2" fmla="*/ 705489 h 705489"/>
              <a:gd name="connsiteX3" fmla="*/ 0 w 1912653"/>
              <a:gd name="connsiteY3" fmla="*/ 705489 h 705489"/>
              <a:gd name="connsiteX4" fmla="*/ 0 w 1912653"/>
              <a:gd name="connsiteY4" fmla="*/ 0 h 70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653" h="705489">
                <a:moveTo>
                  <a:pt x="0" y="0"/>
                </a:moveTo>
                <a:lnTo>
                  <a:pt x="1912653" y="0"/>
                </a:lnTo>
                <a:lnTo>
                  <a:pt x="1912653" y="705489"/>
                </a:lnTo>
                <a:lnTo>
                  <a:pt x="0" y="705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effectLst/>
                <a:latin typeface="Barlow Condensed" pitchFamily="2" charset="77"/>
              </a:rPr>
              <a:t>Share Ideas for Feature or Story</a:t>
            </a:r>
            <a:endParaRPr lang="en-US" sz="2200" b="1" u="none" kern="1200" dirty="0">
              <a:solidFill>
                <a:schemeClr val="bg1"/>
              </a:solidFill>
              <a:latin typeface="Barlow Condensed" pitchFamily="2" charset="77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6ECAE8B2-D025-BD1F-E519-2AB9D6860B55}"/>
              </a:ext>
            </a:extLst>
          </p:cNvPr>
          <p:cNvSpPr/>
          <p:nvPr/>
        </p:nvSpPr>
        <p:spPr>
          <a:xfrm>
            <a:off x="7138494" y="5295159"/>
            <a:ext cx="3541774" cy="804316"/>
          </a:xfrm>
          <a:custGeom>
            <a:avLst/>
            <a:gdLst>
              <a:gd name="connsiteX0" fmla="*/ 0 w 1912653"/>
              <a:gd name="connsiteY0" fmla="*/ 0 h 3210406"/>
              <a:gd name="connsiteX1" fmla="*/ 1912653 w 1912653"/>
              <a:gd name="connsiteY1" fmla="*/ 0 h 3210406"/>
              <a:gd name="connsiteX2" fmla="*/ 1912653 w 1912653"/>
              <a:gd name="connsiteY2" fmla="*/ 3210406 h 3210406"/>
              <a:gd name="connsiteX3" fmla="*/ 0 w 1912653"/>
              <a:gd name="connsiteY3" fmla="*/ 3210406 h 3210406"/>
              <a:gd name="connsiteX4" fmla="*/ 0 w 1912653"/>
              <a:gd name="connsiteY4" fmla="*/ 0 h 321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653" h="3210406">
                <a:moveTo>
                  <a:pt x="0" y="0"/>
                </a:moveTo>
                <a:lnTo>
                  <a:pt x="1912653" y="0"/>
                </a:lnTo>
                <a:lnTo>
                  <a:pt x="1912653" y="3210406"/>
                </a:lnTo>
                <a:lnTo>
                  <a:pt x="0" y="32104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74676" rIns="274320" bIns="112014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endParaRPr lang="en-US" sz="1600" b="1" dirty="0">
              <a:solidFill>
                <a:schemeClr val="bg1"/>
              </a:solidFill>
              <a:latin typeface="Barlow" pitchFamily="2" charset="77"/>
            </a:endParaRPr>
          </a:p>
          <a:p>
            <a:pPr algn="ctr" rtl="0" fontAlgn="base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editor@</a:t>
            </a:r>
            <a:r>
              <a:rPr lang="en-US" sz="1600" b="1" dirty="0">
                <a:solidFill>
                  <a:srgbClr val="000000"/>
                </a:solidFill>
                <a:latin typeface="Barlow" panose="00000500000000000000" pitchFamily="2" charset="0"/>
              </a:rPr>
              <a:t>travelnevada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.com</a:t>
            </a:r>
            <a:endParaRPr lang="en-US" sz="1600" b="0" i="0" dirty="0">
              <a:solidFill>
                <a:schemeClr val="tx1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27575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4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E50A32-E1D8-7D55-962C-01D3FF106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2194560"/>
            <a:ext cx="10524490" cy="3693284"/>
          </a:xfrm>
        </p:spPr>
        <p:txBody>
          <a:bodyPr vert="horz" wrap="none" lIns="91440" tIns="45720" rIns="91440" bIns="45720" numCol="1" spcCol="228600" rtlCol="0" anchor="t">
            <a:no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12121"/>
                </a:solidFill>
                <a:latin typeface="Barlow"/>
              </a:rPr>
              <a:t>Improve services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12121"/>
                </a:solidFill>
                <a:latin typeface="Barlow"/>
              </a:rPr>
              <a:t>Make informed decisions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12121"/>
                </a:solidFill>
                <a:latin typeface="Barlow"/>
              </a:rPr>
              <a:t>Prove your worth to decision-makers and funders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12121"/>
                </a:solidFill>
                <a:latin typeface="Barlow"/>
              </a:rPr>
              <a:t>Stop guessing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12121"/>
                </a:solidFill>
                <a:latin typeface="Barlow"/>
              </a:rPr>
              <a:t>Measure </a:t>
            </a:r>
            <a:r>
              <a:rPr lang="en-US" sz="2000" b="1">
                <a:solidFill>
                  <a:srgbClr val="212121"/>
                </a:solidFill>
                <a:latin typeface="Barlow"/>
              </a:rPr>
              <a:t>outcomes and effectiveness</a:t>
            </a:r>
            <a:endParaRPr lang="en-US" sz="2000" b="1" dirty="0">
              <a:solidFill>
                <a:srgbClr val="212121"/>
              </a:solidFill>
              <a:latin typeface="Barlow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12121"/>
                </a:solidFill>
                <a:latin typeface="Barlow"/>
              </a:rPr>
              <a:t>Be strategic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12121"/>
                </a:solidFill>
                <a:latin typeface="Barlow"/>
              </a:rPr>
              <a:t>Be efficient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12121"/>
                </a:solidFill>
                <a:latin typeface="Barlow"/>
              </a:rPr>
              <a:t>See trends over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D141B-49F6-3D84-097D-0E52349A7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4"/>
                </a:solidFill>
              </a:rPr>
              <a:t>Why Use Data?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9F759-AF85-2916-2E95-0639D1A7E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WHY USE DATA?</a:t>
            </a:r>
          </a:p>
        </p:txBody>
      </p:sp>
      <p:pic>
        <p:nvPicPr>
          <p:cNvPr id="6" name="Picture 5" descr="A graph with an arrow pointing up&#10;&#10;Description automatically generated">
            <a:extLst>
              <a:ext uri="{FF2B5EF4-FFF2-40B4-BE49-F238E27FC236}">
                <a16:creationId xmlns:a16="http://schemas.microsoft.com/office/drawing/2014/main" id="{B10977ED-011A-3EF5-B4A6-662B629AFD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7479" y="1346835"/>
            <a:ext cx="4849971" cy="47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7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E50A32-E1D8-7D55-962C-01D3FF106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1" y="2194560"/>
            <a:ext cx="8127365" cy="3314142"/>
          </a:xfrm>
        </p:spPr>
        <p:txBody>
          <a:bodyPr vert="horz" wrap="square" lIns="91440" tIns="45720" rIns="91440" bIns="45720" numCol="1" spcCol="22860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chemeClr val="accent4"/>
                </a:solidFill>
                <a:latin typeface="Barlow"/>
              </a:rPr>
              <a:t>Describes qualities or characteristics. 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6"/>
                </a:solidFill>
                <a:latin typeface="Barlow"/>
              </a:rPr>
              <a:t>Examples: Survey responses, opinion polls, demographic/ psychographic information.</a:t>
            </a:r>
          </a:p>
          <a:p>
            <a:pPr>
              <a:spcBef>
                <a:spcPts val="1200"/>
              </a:spcBef>
            </a:pPr>
            <a:endParaRPr lang="en-US" sz="2000" b="1" dirty="0">
              <a:solidFill>
                <a:schemeClr val="accent2"/>
              </a:solidFill>
              <a:latin typeface="Barlow"/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accent2"/>
                </a:solidFill>
                <a:latin typeface="Barlow"/>
              </a:rPr>
              <a:t>Unstructured – “How do you feel about…”, “What would you do if...”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accent2"/>
                </a:solidFill>
                <a:latin typeface="Barlow"/>
              </a:rPr>
              <a:t>Categorical data with no meaningful order (gender, interests, point of origin) –OR- categorical data that can be ordered, but only show sequence, not value (customer satisfaction scales, preference rank).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D141B-49F6-3D84-097D-0E52349A7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4"/>
                </a:solidFill>
              </a:rPr>
              <a:t>TYPES OF DATA – Qualitative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9F759-AF85-2916-2E95-0639D1A7E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TYPES OF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1F279-22CF-7D6F-8669-F91CEDEA3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51" t="6011" r="35494" b="-5465"/>
          <a:stretch/>
        </p:blipFill>
        <p:spPr>
          <a:xfrm>
            <a:off x="8782049" y="820111"/>
            <a:ext cx="2901953" cy="54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2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9548-8EA8-DBFD-34E4-458E421B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61"/>
            <a:ext cx="10515600" cy="1325563"/>
          </a:xfrm>
        </p:spPr>
        <p:txBody>
          <a:bodyPr/>
          <a:lstStyle/>
          <a:p>
            <a:r>
              <a:rPr lang="en-US" dirty="0"/>
              <a:t>DEMOGRAPHICS VS. PSYCHOGRAPHICS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F2205-332E-9404-01B7-C4AAC025CA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TYPES OF DATA</a:t>
            </a:r>
          </a:p>
        </p:txBody>
      </p:sp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912EA365-99C6-1D1D-89B4-ED675CE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0944" y="1710125"/>
            <a:ext cx="4129239" cy="4129239"/>
          </a:xfrm>
          <a:prstGeom prst="rect">
            <a:avLst/>
          </a:prstGeom>
        </p:spPr>
      </p:pic>
      <p:pic>
        <p:nvPicPr>
          <p:cNvPr id="9" name="Graphic 8" descr="Female Profile with solid fill">
            <a:extLst>
              <a:ext uri="{FF2B5EF4-FFF2-40B4-BE49-F238E27FC236}">
                <a16:creationId xmlns:a16="http://schemas.microsoft.com/office/drawing/2014/main" id="{97798769-011B-379D-4F73-E3AC23529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719" y="1510043"/>
            <a:ext cx="914400" cy="914400"/>
          </a:xfrm>
          <a:prstGeom prst="rect">
            <a:avLst/>
          </a:prstGeom>
        </p:spPr>
      </p:pic>
      <p:pic>
        <p:nvPicPr>
          <p:cNvPr id="11" name="Graphic 10" descr="Dollar with solid fill">
            <a:extLst>
              <a:ext uri="{FF2B5EF4-FFF2-40B4-BE49-F238E27FC236}">
                <a16:creationId xmlns:a16="http://schemas.microsoft.com/office/drawing/2014/main" id="{19B919E3-8237-782A-B7AE-5459B514F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719" y="2415033"/>
            <a:ext cx="914400" cy="914400"/>
          </a:xfrm>
          <a:prstGeom prst="rect">
            <a:avLst/>
          </a:prstGeom>
        </p:spPr>
      </p:pic>
      <p:pic>
        <p:nvPicPr>
          <p:cNvPr id="13" name="Graphic 12" descr="Female with solid fill">
            <a:extLst>
              <a:ext uri="{FF2B5EF4-FFF2-40B4-BE49-F238E27FC236}">
                <a16:creationId xmlns:a16="http://schemas.microsoft.com/office/drawing/2014/main" id="{F7529EAC-1ED1-D8AE-8157-994C39D94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788" y="3453709"/>
            <a:ext cx="914400" cy="914400"/>
          </a:xfrm>
          <a:prstGeom prst="rect">
            <a:avLst/>
          </a:prstGeom>
        </p:spPr>
      </p:pic>
      <p:pic>
        <p:nvPicPr>
          <p:cNvPr id="15" name="Graphic 14" descr="House with solid fill">
            <a:extLst>
              <a:ext uri="{FF2B5EF4-FFF2-40B4-BE49-F238E27FC236}">
                <a16:creationId xmlns:a16="http://schemas.microsoft.com/office/drawing/2014/main" id="{EA588777-6122-4C10-4C5F-8669D6BC25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3963" y="4425195"/>
            <a:ext cx="914400" cy="914400"/>
          </a:xfrm>
          <a:prstGeom prst="rect">
            <a:avLst/>
          </a:prstGeom>
        </p:spPr>
      </p:pic>
      <p:pic>
        <p:nvPicPr>
          <p:cNvPr id="17" name="Graphic 16" descr="Board Of Directors with solid fill">
            <a:extLst>
              <a:ext uri="{FF2B5EF4-FFF2-40B4-BE49-F238E27FC236}">
                <a16:creationId xmlns:a16="http://schemas.microsoft.com/office/drawing/2014/main" id="{A9B48099-3A15-40D2-7C8A-EFCD05333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6788" y="5330185"/>
            <a:ext cx="914400" cy="914400"/>
          </a:xfrm>
          <a:prstGeom prst="rect">
            <a:avLst/>
          </a:prstGeom>
        </p:spPr>
      </p:pic>
      <p:pic>
        <p:nvPicPr>
          <p:cNvPr id="21" name="Graphic 20" descr="Family with two children with solid fill">
            <a:extLst>
              <a:ext uri="{FF2B5EF4-FFF2-40B4-BE49-F238E27FC236}">
                <a16:creationId xmlns:a16="http://schemas.microsoft.com/office/drawing/2014/main" id="{6CE16431-4CA1-462F-277C-48F2C7970D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45002" y="2514600"/>
            <a:ext cx="914400" cy="914400"/>
          </a:xfrm>
          <a:prstGeom prst="rect">
            <a:avLst/>
          </a:prstGeom>
        </p:spPr>
      </p:pic>
      <p:pic>
        <p:nvPicPr>
          <p:cNvPr id="23" name="Graphic 22" descr="Take Off with solid fill">
            <a:extLst>
              <a:ext uri="{FF2B5EF4-FFF2-40B4-BE49-F238E27FC236}">
                <a16:creationId xmlns:a16="http://schemas.microsoft.com/office/drawing/2014/main" id="{1245AE7E-2A2C-FCA3-8115-5C47D21F21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45002" y="3467100"/>
            <a:ext cx="914400" cy="914400"/>
          </a:xfrm>
          <a:prstGeom prst="rect">
            <a:avLst/>
          </a:prstGeom>
        </p:spPr>
      </p:pic>
      <p:pic>
        <p:nvPicPr>
          <p:cNvPr id="25" name="Graphic 24" descr="Cat with solid fill">
            <a:extLst>
              <a:ext uri="{FF2B5EF4-FFF2-40B4-BE49-F238E27FC236}">
                <a16:creationId xmlns:a16="http://schemas.microsoft.com/office/drawing/2014/main" id="{0BA033D0-2793-D037-4397-A81C7F37C5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45002" y="4426408"/>
            <a:ext cx="914400" cy="914400"/>
          </a:xfrm>
          <a:prstGeom prst="rect">
            <a:avLst/>
          </a:prstGeom>
        </p:spPr>
      </p:pic>
      <p:pic>
        <p:nvPicPr>
          <p:cNvPr id="27" name="Graphic 26" descr="Cycling with solid fill">
            <a:extLst>
              <a:ext uri="{FF2B5EF4-FFF2-40B4-BE49-F238E27FC236}">
                <a16:creationId xmlns:a16="http://schemas.microsoft.com/office/drawing/2014/main" id="{E015AA41-6B91-FC06-3FF5-7CFCAE80DED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745002" y="5339595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45B3381-278E-120E-6D70-3473FEE4AFA3}"/>
              </a:ext>
            </a:extLst>
          </p:cNvPr>
          <p:cNvSpPr txBox="1"/>
          <p:nvPr/>
        </p:nvSpPr>
        <p:spPr>
          <a:xfrm>
            <a:off x="1629728" y="1582135"/>
            <a:ext cx="3428049" cy="454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2800" b="1" dirty="0">
                <a:solidFill>
                  <a:schemeClr val="accent2"/>
                </a:solidFill>
                <a:latin typeface="Barlow "/>
              </a:rPr>
              <a:t>Married, Age 40</a:t>
            </a:r>
          </a:p>
          <a:p>
            <a:pPr>
              <a:lnSpc>
                <a:spcPts val="3900"/>
              </a:lnSpc>
            </a:pPr>
            <a:endParaRPr lang="en-US" sz="2800" b="1" dirty="0">
              <a:solidFill>
                <a:schemeClr val="accent2"/>
              </a:solidFill>
              <a:latin typeface="Barlow "/>
            </a:endParaRPr>
          </a:p>
          <a:p>
            <a:pPr>
              <a:lnSpc>
                <a:spcPts val="3900"/>
              </a:lnSpc>
            </a:pPr>
            <a:r>
              <a:rPr lang="en-US" sz="2800" b="1" dirty="0">
                <a:solidFill>
                  <a:schemeClr val="accent2"/>
                </a:solidFill>
                <a:latin typeface="Barlow "/>
              </a:rPr>
              <a:t>Earns $80k/year</a:t>
            </a:r>
          </a:p>
          <a:p>
            <a:pPr>
              <a:lnSpc>
                <a:spcPts val="3900"/>
              </a:lnSpc>
            </a:pPr>
            <a:endParaRPr lang="en-US" sz="2800" b="1" dirty="0">
              <a:solidFill>
                <a:schemeClr val="accent2"/>
              </a:solidFill>
              <a:latin typeface="Barlow "/>
            </a:endParaRPr>
          </a:p>
          <a:p>
            <a:pPr>
              <a:lnSpc>
                <a:spcPts val="3900"/>
              </a:lnSpc>
            </a:pPr>
            <a:r>
              <a:rPr lang="en-US" sz="2800" b="1" dirty="0">
                <a:solidFill>
                  <a:schemeClr val="accent2"/>
                </a:solidFill>
                <a:latin typeface="Barlow "/>
              </a:rPr>
              <a:t>Female</a:t>
            </a:r>
          </a:p>
          <a:p>
            <a:pPr>
              <a:lnSpc>
                <a:spcPts val="3900"/>
              </a:lnSpc>
            </a:pPr>
            <a:endParaRPr lang="en-US" sz="2800" b="1" dirty="0">
              <a:solidFill>
                <a:schemeClr val="accent2"/>
              </a:solidFill>
              <a:latin typeface="Barlow "/>
            </a:endParaRPr>
          </a:p>
          <a:p>
            <a:pPr>
              <a:lnSpc>
                <a:spcPts val="3900"/>
              </a:lnSpc>
            </a:pPr>
            <a:r>
              <a:rPr lang="en-US" sz="2800" b="1" dirty="0">
                <a:solidFill>
                  <a:schemeClr val="accent2"/>
                </a:solidFill>
                <a:latin typeface="Barlow "/>
              </a:rPr>
              <a:t>Lives in Midsize City</a:t>
            </a:r>
          </a:p>
          <a:p>
            <a:pPr>
              <a:lnSpc>
                <a:spcPts val="3900"/>
              </a:lnSpc>
            </a:pPr>
            <a:endParaRPr lang="en-US" sz="2800" b="1" dirty="0">
              <a:solidFill>
                <a:schemeClr val="accent2"/>
              </a:solidFill>
              <a:latin typeface="Barlow "/>
            </a:endParaRPr>
          </a:p>
          <a:p>
            <a:pPr>
              <a:lnSpc>
                <a:spcPts val="3900"/>
              </a:lnSpc>
            </a:pPr>
            <a:r>
              <a:rPr lang="en-US" sz="2800" b="1" dirty="0">
                <a:solidFill>
                  <a:schemeClr val="accent2"/>
                </a:solidFill>
                <a:latin typeface="Barlow "/>
              </a:rPr>
              <a:t>Management job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E0DD5B-890A-8194-F2DC-4AA1ABD1B830}"/>
              </a:ext>
            </a:extLst>
          </p:cNvPr>
          <p:cNvSpPr txBox="1"/>
          <p:nvPr/>
        </p:nvSpPr>
        <p:spPr>
          <a:xfrm>
            <a:off x="7134224" y="1582136"/>
            <a:ext cx="3428049" cy="454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900"/>
              </a:lnSpc>
            </a:pPr>
            <a:r>
              <a:rPr lang="en-US" sz="2800" b="1" dirty="0">
                <a:solidFill>
                  <a:schemeClr val="accent2"/>
                </a:solidFill>
                <a:latin typeface="Barlow "/>
              </a:rPr>
              <a:t>Loves the outdoors</a:t>
            </a:r>
          </a:p>
          <a:p>
            <a:pPr algn="r">
              <a:lnSpc>
                <a:spcPts val="3900"/>
              </a:lnSpc>
            </a:pPr>
            <a:endParaRPr lang="en-US" sz="2800" b="1" dirty="0">
              <a:solidFill>
                <a:schemeClr val="accent2"/>
              </a:solidFill>
              <a:latin typeface="Barlow "/>
            </a:endParaRPr>
          </a:p>
          <a:p>
            <a:pPr algn="r">
              <a:lnSpc>
                <a:spcPts val="3900"/>
              </a:lnSpc>
            </a:pPr>
            <a:r>
              <a:rPr lang="en-US" sz="2800" b="1" dirty="0">
                <a:solidFill>
                  <a:schemeClr val="accent2"/>
                </a:solidFill>
                <a:latin typeface="Barlow "/>
              </a:rPr>
              <a:t>Values family time</a:t>
            </a:r>
          </a:p>
          <a:p>
            <a:pPr algn="r">
              <a:lnSpc>
                <a:spcPts val="3900"/>
              </a:lnSpc>
            </a:pPr>
            <a:endParaRPr lang="en-US" sz="2800" b="1" dirty="0">
              <a:solidFill>
                <a:schemeClr val="accent2"/>
              </a:solidFill>
              <a:latin typeface="Barlow "/>
            </a:endParaRPr>
          </a:p>
          <a:p>
            <a:pPr algn="r">
              <a:lnSpc>
                <a:spcPts val="3900"/>
              </a:lnSpc>
            </a:pPr>
            <a:r>
              <a:rPr lang="en-US" sz="2800" b="1" dirty="0">
                <a:solidFill>
                  <a:schemeClr val="accent2"/>
                </a:solidFill>
                <a:latin typeface="Barlow "/>
              </a:rPr>
              <a:t>Enjoys traveling</a:t>
            </a:r>
          </a:p>
          <a:p>
            <a:pPr algn="r">
              <a:lnSpc>
                <a:spcPts val="3900"/>
              </a:lnSpc>
            </a:pPr>
            <a:endParaRPr lang="en-US" sz="2800" b="1" dirty="0">
              <a:solidFill>
                <a:schemeClr val="accent2"/>
              </a:solidFill>
              <a:latin typeface="Barlow "/>
            </a:endParaRPr>
          </a:p>
          <a:p>
            <a:pPr algn="r">
              <a:lnSpc>
                <a:spcPts val="3900"/>
              </a:lnSpc>
            </a:pPr>
            <a:r>
              <a:rPr lang="en-US" sz="2800" b="1" dirty="0">
                <a:solidFill>
                  <a:schemeClr val="accent2"/>
                </a:solidFill>
                <a:latin typeface="Barlow "/>
              </a:rPr>
              <a:t>Has a pet</a:t>
            </a:r>
          </a:p>
          <a:p>
            <a:pPr algn="r">
              <a:lnSpc>
                <a:spcPts val="3900"/>
              </a:lnSpc>
            </a:pPr>
            <a:endParaRPr lang="en-US" sz="2800" b="1" dirty="0">
              <a:solidFill>
                <a:schemeClr val="accent2"/>
              </a:solidFill>
              <a:latin typeface="Barlow "/>
            </a:endParaRPr>
          </a:p>
          <a:p>
            <a:pPr algn="r">
              <a:lnSpc>
                <a:spcPts val="3900"/>
              </a:lnSpc>
            </a:pPr>
            <a:r>
              <a:rPr lang="en-US" sz="2800" b="1" dirty="0">
                <a:solidFill>
                  <a:schemeClr val="accent2"/>
                </a:solidFill>
                <a:latin typeface="Barlow "/>
              </a:rPr>
              <a:t>Likes to stay fit</a:t>
            </a:r>
          </a:p>
        </p:txBody>
      </p:sp>
      <p:pic>
        <p:nvPicPr>
          <p:cNvPr id="32" name="Graphic 31" descr="Forest scene with solid fill">
            <a:extLst>
              <a:ext uri="{FF2B5EF4-FFF2-40B4-BE49-F238E27FC236}">
                <a16:creationId xmlns:a16="http://schemas.microsoft.com/office/drawing/2014/main" id="{C2DA01BF-12A7-EBAE-554A-B3A3CCE4A0F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45002" y="14756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D5EA1-2309-3ED5-ED4E-55B0AFBDE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D36E9B-37C0-15D3-66A5-CCAD14D5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2051179"/>
            <a:ext cx="9806940" cy="2129790"/>
          </a:xfrm>
        </p:spPr>
        <p:txBody>
          <a:bodyPr vert="horz" wrap="square" lIns="91440" tIns="45720" rIns="91440" bIns="45720" numCol="1" spcCol="22860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chemeClr val="accent4"/>
                </a:solidFill>
                <a:latin typeface="Barlow"/>
              </a:rPr>
              <a:t>Can be counted, measured, or given a numerical value (how many, how much).</a:t>
            </a:r>
            <a:endParaRPr lang="en-US" sz="2000" b="1" dirty="0">
              <a:solidFill>
                <a:schemeClr val="accent4"/>
              </a:solidFill>
              <a:latin typeface="Barlow"/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accent6"/>
                </a:solidFill>
                <a:latin typeface="Barlow"/>
              </a:rPr>
              <a:t>Examples: Number of attendees, amount of money spent, number of rooms occupied</a:t>
            </a:r>
          </a:p>
          <a:p>
            <a:pPr>
              <a:spcBef>
                <a:spcPts val="1200"/>
              </a:spcBef>
            </a:pPr>
            <a:endParaRPr lang="en-US" sz="2000" b="1" dirty="0">
              <a:solidFill>
                <a:schemeClr val="accent6"/>
              </a:solidFill>
              <a:latin typeface="Barlow"/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rgbClr val="212121"/>
              </a:solidFill>
              <a:latin typeface="Barlow"/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rgbClr val="212121"/>
              </a:solidFill>
              <a:latin typeface="Barlow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A1492-A132-6288-1E19-078DC72420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4"/>
                </a:solidFill>
              </a:rPr>
              <a:t>TYPES OF DATA – Quantitative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6CEDB-4142-4CA3-D975-412CE05227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TYPES OF DATA</a:t>
            </a:r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7C2231F2-75EB-FC0C-00D5-B0A970F3C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95" b="7428"/>
          <a:stretch/>
        </p:blipFill>
        <p:spPr>
          <a:xfrm>
            <a:off x="1598686" y="3648075"/>
            <a:ext cx="8994627" cy="27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9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B6F8-5E3A-F23A-A794-30307E33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dirty="0">
                <a:solidFill>
                  <a:schemeClr val="accent4"/>
                </a:solidFill>
              </a:rPr>
              <a:t>PROCESS VS. OUTCOME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C5936-1B8C-CF15-B5D7-5454A38003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3D4872-6B22-F99A-A81A-98C4F4186E97}"/>
              </a:ext>
            </a:extLst>
          </p:cNvPr>
          <p:cNvGrpSpPr/>
          <p:nvPr/>
        </p:nvGrpSpPr>
        <p:grpSpPr>
          <a:xfrm>
            <a:off x="1658117" y="3586586"/>
            <a:ext cx="914661" cy="914661"/>
            <a:chOff x="1035295" y="2376548"/>
            <a:chExt cx="1335915" cy="13359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5F0F88E-50B8-08F6-FDAB-279F0BF1430D}"/>
                </a:ext>
              </a:extLst>
            </p:cNvPr>
            <p:cNvSpPr/>
            <p:nvPr/>
          </p:nvSpPr>
          <p:spPr>
            <a:xfrm>
              <a:off x="1035295" y="2376548"/>
              <a:ext cx="1335915" cy="133591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 descr="Megaphone1 with solid fill">
              <a:extLst>
                <a:ext uri="{FF2B5EF4-FFF2-40B4-BE49-F238E27FC236}">
                  <a16:creationId xmlns:a16="http://schemas.microsoft.com/office/drawing/2014/main" id="{71163DA7-D22A-39C6-4E06-D02E3E180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8165" y="2609420"/>
              <a:ext cx="852727" cy="852727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73B6F1C1-4E60-95CB-E40D-500A7C930983}"/>
              </a:ext>
            </a:extLst>
          </p:cNvPr>
          <p:cNvSpPr/>
          <p:nvPr/>
        </p:nvSpPr>
        <p:spPr>
          <a:xfrm>
            <a:off x="2732217" y="3661710"/>
            <a:ext cx="2623771" cy="731520"/>
          </a:xfrm>
          <a:custGeom>
            <a:avLst/>
            <a:gdLst>
              <a:gd name="connsiteX0" fmla="*/ 0 w 3148942"/>
              <a:gd name="connsiteY0" fmla="*/ 0 h 1335915"/>
              <a:gd name="connsiteX1" fmla="*/ 3148942 w 3148942"/>
              <a:gd name="connsiteY1" fmla="*/ 0 h 1335915"/>
              <a:gd name="connsiteX2" fmla="*/ 3148942 w 3148942"/>
              <a:gd name="connsiteY2" fmla="*/ 1335915 h 1335915"/>
              <a:gd name="connsiteX3" fmla="*/ 0 w 3148942"/>
              <a:gd name="connsiteY3" fmla="*/ 1335915 h 1335915"/>
              <a:gd name="connsiteX4" fmla="*/ 0 w 3148942"/>
              <a:gd name="connsiteY4" fmla="*/ 0 h 13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8942" h="1335915">
                <a:moveTo>
                  <a:pt x="0" y="0"/>
                </a:moveTo>
                <a:lnTo>
                  <a:pt x="3148942" y="0"/>
                </a:lnTo>
                <a:lnTo>
                  <a:pt x="3148942" y="1335915"/>
                </a:lnTo>
                <a:lnTo>
                  <a:pt x="0" y="13359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b="1" dirty="0">
                <a:solidFill>
                  <a:schemeClr val="accent4"/>
                </a:solidFill>
                <a:latin typeface="Barlow" pitchFamily="2" charset="77"/>
              </a:rPr>
              <a:t>Who might be interested in process evaluation?</a:t>
            </a:r>
            <a:endParaRPr lang="en-US" b="1" kern="1200" dirty="0">
              <a:solidFill>
                <a:schemeClr val="accent4"/>
              </a:solidFill>
              <a:latin typeface="Barlow" pitchFamily="2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92221E-2773-8DD0-E318-344694D38AE2}"/>
              </a:ext>
            </a:extLst>
          </p:cNvPr>
          <p:cNvGrpSpPr/>
          <p:nvPr/>
        </p:nvGrpSpPr>
        <p:grpSpPr>
          <a:xfrm>
            <a:off x="5979095" y="3586586"/>
            <a:ext cx="914661" cy="914661"/>
            <a:chOff x="6355099" y="2376548"/>
            <a:chExt cx="1335915" cy="133591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9AB839B-7AB4-3062-5BEA-16FA615B0404}"/>
                </a:ext>
              </a:extLst>
            </p:cNvPr>
            <p:cNvSpPr/>
            <p:nvPr/>
          </p:nvSpPr>
          <p:spPr>
            <a:xfrm>
              <a:off x="6355099" y="2376548"/>
              <a:ext cx="1335915" cy="133591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 descr="Handshake with solid fill">
              <a:extLst>
                <a:ext uri="{FF2B5EF4-FFF2-40B4-BE49-F238E27FC236}">
                  <a16:creationId xmlns:a16="http://schemas.microsoft.com/office/drawing/2014/main" id="{CF28ACFE-FBA9-CC60-B175-9DABB6C16B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2079" y="2657090"/>
              <a:ext cx="897607" cy="897607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6B60F7F9-2521-667E-A21D-BB891529F8B0}"/>
              </a:ext>
            </a:extLst>
          </p:cNvPr>
          <p:cNvSpPr/>
          <p:nvPr/>
        </p:nvSpPr>
        <p:spPr>
          <a:xfrm>
            <a:off x="7113589" y="3713412"/>
            <a:ext cx="4440236" cy="731520"/>
          </a:xfrm>
          <a:custGeom>
            <a:avLst/>
            <a:gdLst>
              <a:gd name="connsiteX0" fmla="*/ 0 w 3148942"/>
              <a:gd name="connsiteY0" fmla="*/ 0 h 1335915"/>
              <a:gd name="connsiteX1" fmla="*/ 3148942 w 3148942"/>
              <a:gd name="connsiteY1" fmla="*/ 0 h 1335915"/>
              <a:gd name="connsiteX2" fmla="*/ 3148942 w 3148942"/>
              <a:gd name="connsiteY2" fmla="*/ 1335915 h 1335915"/>
              <a:gd name="connsiteX3" fmla="*/ 0 w 3148942"/>
              <a:gd name="connsiteY3" fmla="*/ 1335915 h 1335915"/>
              <a:gd name="connsiteX4" fmla="*/ 0 w 3148942"/>
              <a:gd name="connsiteY4" fmla="*/ 0 h 13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8942" h="1335915">
                <a:moveTo>
                  <a:pt x="0" y="0"/>
                </a:moveTo>
                <a:lnTo>
                  <a:pt x="3148942" y="0"/>
                </a:lnTo>
                <a:lnTo>
                  <a:pt x="3148942" y="1335915"/>
                </a:lnTo>
                <a:lnTo>
                  <a:pt x="0" y="13359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b="1" kern="1200" dirty="0">
                <a:solidFill>
                  <a:schemeClr val="accent4"/>
                </a:solidFill>
                <a:latin typeface="Barlow" pitchFamily="2" charset="77"/>
              </a:rPr>
              <a:t>Why is it important to know what outcome measures you are going to collect?</a:t>
            </a:r>
            <a:endParaRPr lang="en-US" sz="1600" kern="1200" dirty="0">
              <a:latin typeface="Barlow" pitchFamily="2" charset="77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72462D-7EBA-38D6-2743-999275093C57}"/>
              </a:ext>
            </a:extLst>
          </p:cNvPr>
          <p:cNvGrpSpPr/>
          <p:nvPr/>
        </p:nvGrpSpPr>
        <p:grpSpPr>
          <a:xfrm>
            <a:off x="1658117" y="4839687"/>
            <a:ext cx="914661" cy="914661"/>
            <a:chOff x="1035295" y="4334256"/>
            <a:chExt cx="1335915" cy="133591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C6412B8-106B-DB88-CBAE-7A27FB406AB2}"/>
                </a:ext>
              </a:extLst>
            </p:cNvPr>
            <p:cNvSpPr/>
            <p:nvPr/>
          </p:nvSpPr>
          <p:spPr>
            <a:xfrm>
              <a:off x="1035295" y="4334256"/>
              <a:ext cx="1335915" cy="133591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 descr="Hike with solid fill">
              <a:extLst>
                <a:ext uri="{FF2B5EF4-FFF2-40B4-BE49-F238E27FC236}">
                  <a16:creationId xmlns:a16="http://schemas.microsoft.com/office/drawing/2014/main" id="{76472362-FD86-0F80-F6F7-BC235E281D54}"/>
                </a:ext>
              </a:extLst>
            </p:cNvPr>
            <p:cNvSpPr/>
            <p:nvPr/>
          </p:nvSpPr>
          <p:spPr>
            <a:xfrm>
              <a:off x="1315837" y="4614798"/>
              <a:ext cx="774830" cy="774830"/>
            </a:xfrm>
            <a:prstGeom prst="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987903E4-7929-A6B0-3807-11F82AB50A37}"/>
              </a:ext>
            </a:extLst>
          </p:cNvPr>
          <p:cNvSpPr/>
          <p:nvPr/>
        </p:nvSpPr>
        <p:spPr>
          <a:xfrm>
            <a:off x="2694678" y="4846088"/>
            <a:ext cx="3064583" cy="731520"/>
          </a:xfrm>
          <a:custGeom>
            <a:avLst/>
            <a:gdLst>
              <a:gd name="connsiteX0" fmla="*/ 0 w 3148942"/>
              <a:gd name="connsiteY0" fmla="*/ 0 h 1335915"/>
              <a:gd name="connsiteX1" fmla="*/ 3148942 w 3148942"/>
              <a:gd name="connsiteY1" fmla="*/ 0 h 1335915"/>
              <a:gd name="connsiteX2" fmla="*/ 3148942 w 3148942"/>
              <a:gd name="connsiteY2" fmla="*/ 1335915 h 1335915"/>
              <a:gd name="connsiteX3" fmla="*/ 0 w 3148942"/>
              <a:gd name="connsiteY3" fmla="*/ 1335915 h 1335915"/>
              <a:gd name="connsiteX4" fmla="*/ 0 w 3148942"/>
              <a:gd name="connsiteY4" fmla="*/ 0 h 13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8942" h="1335915">
                <a:moveTo>
                  <a:pt x="0" y="0"/>
                </a:moveTo>
                <a:lnTo>
                  <a:pt x="3148942" y="0"/>
                </a:lnTo>
                <a:lnTo>
                  <a:pt x="3148942" y="1335915"/>
                </a:lnTo>
                <a:lnTo>
                  <a:pt x="0" y="13359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b="1" kern="1200" dirty="0">
                <a:solidFill>
                  <a:schemeClr val="accent4"/>
                </a:solidFill>
                <a:latin typeface="Barlow" pitchFamily="2" charset="77"/>
              </a:rPr>
              <a:t>What data might you collect to evaluate your process?</a:t>
            </a:r>
            <a:endParaRPr lang="en-US" sz="1600" kern="1200" dirty="0">
              <a:latin typeface="Barlow" pitchFamily="2" charset="7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C4993E-F9D7-9BB1-222B-46EA5D7CB593}"/>
              </a:ext>
            </a:extLst>
          </p:cNvPr>
          <p:cNvGrpSpPr/>
          <p:nvPr/>
        </p:nvGrpSpPr>
        <p:grpSpPr>
          <a:xfrm>
            <a:off x="5979095" y="4839687"/>
            <a:ext cx="914661" cy="914661"/>
            <a:chOff x="6355099" y="4334256"/>
            <a:chExt cx="1335915" cy="133591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B63F94-F440-9C20-854F-06F55C3CE02D}"/>
                </a:ext>
              </a:extLst>
            </p:cNvPr>
            <p:cNvSpPr/>
            <p:nvPr/>
          </p:nvSpPr>
          <p:spPr>
            <a:xfrm>
              <a:off x="6355099" y="4334256"/>
              <a:ext cx="1335915" cy="133591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18" descr="Money with solid fill">
              <a:extLst>
                <a:ext uri="{FF2B5EF4-FFF2-40B4-BE49-F238E27FC236}">
                  <a16:creationId xmlns:a16="http://schemas.microsoft.com/office/drawing/2014/main" id="{9A19C427-650B-7BCC-A1B1-1D9CB3B3B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9749" y="4567125"/>
              <a:ext cx="798871" cy="798871"/>
            </a:xfrm>
            <a:prstGeom prst="rect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19">
            <a:extLst>
              <a:ext uri="{FF2B5EF4-FFF2-40B4-BE49-F238E27FC236}">
                <a16:creationId xmlns:a16="http://schemas.microsoft.com/office/drawing/2014/main" id="{4BFAFA98-702C-5704-17E9-B6418179C2D8}"/>
              </a:ext>
            </a:extLst>
          </p:cNvPr>
          <p:cNvSpPr/>
          <p:nvPr/>
        </p:nvSpPr>
        <p:spPr>
          <a:xfrm>
            <a:off x="7113589" y="4865469"/>
            <a:ext cx="3573996" cy="731520"/>
          </a:xfrm>
          <a:custGeom>
            <a:avLst/>
            <a:gdLst>
              <a:gd name="connsiteX0" fmla="*/ 0 w 3148942"/>
              <a:gd name="connsiteY0" fmla="*/ 0 h 1335915"/>
              <a:gd name="connsiteX1" fmla="*/ 3148942 w 3148942"/>
              <a:gd name="connsiteY1" fmla="*/ 0 h 1335915"/>
              <a:gd name="connsiteX2" fmla="*/ 3148942 w 3148942"/>
              <a:gd name="connsiteY2" fmla="*/ 1335915 h 1335915"/>
              <a:gd name="connsiteX3" fmla="*/ 0 w 3148942"/>
              <a:gd name="connsiteY3" fmla="*/ 1335915 h 1335915"/>
              <a:gd name="connsiteX4" fmla="*/ 0 w 3148942"/>
              <a:gd name="connsiteY4" fmla="*/ 0 h 13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8942" h="1335915">
                <a:moveTo>
                  <a:pt x="0" y="0"/>
                </a:moveTo>
                <a:lnTo>
                  <a:pt x="3148942" y="0"/>
                </a:lnTo>
                <a:lnTo>
                  <a:pt x="3148942" y="1335915"/>
                </a:lnTo>
                <a:lnTo>
                  <a:pt x="0" y="13359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b="1" kern="1200" dirty="0">
                <a:solidFill>
                  <a:schemeClr val="accent4"/>
                </a:solidFill>
                <a:latin typeface="Barlow" pitchFamily="2" charset="77"/>
              </a:rPr>
              <a:t>What are some outcome measures that might be important for you?</a:t>
            </a:r>
            <a:endParaRPr lang="en-US" sz="1600" kern="1200" dirty="0">
              <a:latin typeface="Barlow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7A5BAA-0069-4B66-0732-3A151DC898D4}"/>
              </a:ext>
            </a:extLst>
          </p:cNvPr>
          <p:cNvSpPr txBox="1"/>
          <p:nvPr/>
        </p:nvSpPr>
        <p:spPr>
          <a:xfrm>
            <a:off x="841247" y="1868100"/>
            <a:ext cx="10382820" cy="1526407"/>
          </a:xfrm>
          <a:prstGeom prst="rect">
            <a:avLst/>
          </a:prstGeom>
          <a:noFill/>
        </p:spPr>
        <p:txBody>
          <a:bodyPr wrap="square" numCol="2" spcCol="274320" rtlCol="0"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  <a:effectLst/>
                <a:latin typeface="Barlow" pitchFamily="2" charset="77"/>
              </a:rPr>
              <a:t>Process Evaluation </a:t>
            </a:r>
            <a:r>
              <a:rPr lang="en-US" sz="2400" dirty="0">
                <a:solidFill>
                  <a:schemeClr val="tx2"/>
                </a:solidFill>
                <a:effectLst/>
                <a:latin typeface="Barlow" pitchFamily="2" charset="77"/>
              </a:rPr>
              <a:t>can help you see how effective your organization was at executing a project. 	</a:t>
            </a:r>
          </a:p>
          <a:p>
            <a:pPr algn="just"/>
            <a:endParaRPr lang="en-US" sz="2400" b="1" dirty="0">
              <a:solidFill>
                <a:schemeClr val="accent1"/>
              </a:solidFill>
              <a:latin typeface="Barlow" pitchFamily="2" charset="77"/>
            </a:endParaRPr>
          </a:p>
          <a:p>
            <a:pPr algn="just"/>
            <a:r>
              <a:rPr lang="en-US" sz="2400" b="1" dirty="0">
                <a:solidFill>
                  <a:schemeClr val="accent1"/>
                </a:solidFill>
                <a:latin typeface="Barlow" pitchFamily="2" charset="77"/>
              </a:rPr>
              <a:t>Outcome Evaluation </a:t>
            </a:r>
            <a:r>
              <a:rPr lang="en-US" sz="2400" dirty="0">
                <a:solidFill>
                  <a:schemeClr val="tx2"/>
                </a:solidFill>
                <a:latin typeface="Barlow" pitchFamily="2" charset="77"/>
              </a:rPr>
              <a:t>looks at the results of your project. Did you meet your deliverables? What was the impact? How did it turn out? </a:t>
            </a:r>
            <a:endParaRPr lang="en-US" sz="2400" dirty="0">
              <a:solidFill>
                <a:schemeClr val="accent1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367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13FE-6A80-D1AB-1F11-D6C81DBD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1"/>
            <a:ext cx="10515600" cy="1040180"/>
          </a:xfrm>
        </p:spPr>
        <p:txBody>
          <a:bodyPr/>
          <a:lstStyle/>
          <a:p>
            <a:r>
              <a:rPr lang="en-US" dirty="0"/>
              <a:t>COLLECTING DATA? HAVE A PLAN.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12548-6206-FFE9-8C40-1B282A503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15A7A-75C8-F1A2-B2A4-3103D33E02CE}"/>
              </a:ext>
            </a:extLst>
          </p:cNvPr>
          <p:cNvSpPr txBox="1"/>
          <p:nvPr/>
        </p:nvSpPr>
        <p:spPr>
          <a:xfrm>
            <a:off x="5395367" y="1709876"/>
            <a:ext cx="6522212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endParaRPr lang="en-US" sz="2800" b="1" i="0" dirty="0">
              <a:solidFill>
                <a:schemeClr val="accent4"/>
              </a:solidFill>
              <a:effectLst/>
              <a:latin typeface="Barlow"/>
            </a:endParaRP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4"/>
                </a:solidFill>
                <a:latin typeface="Barlow"/>
              </a:rPr>
              <a:t>What do you want to measure? 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b="1" i="0" dirty="0">
                <a:solidFill>
                  <a:schemeClr val="accent4"/>
                </a:solidFill>
                <a:effectLst/>
                <a:latin typeface="Barlow"/>
              </a:rPr>
              <a:t>What data do you need?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4"/>
                </a:solidFill>
                <a:latin typeface="Barlow"/>
              </a:rPr>
              <a:t>How will you collect it?</a:t>
            </a:r>
            <a:r>
              <a:rPr lang="en-US" sz="2800" b="1" i="0" dirty="0">
                <a:solidFill>
                  <a:schemeClr val="accent4"/>
                </a:solidFill>
                <a:effectLst/>
                <a:latin typeface="Barlow"/>
              </a:rPr>
              <a:t> 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4"/>
                </a:solidFill>
                <a:latin typeface="Barlow"/>
              </a:rPr>
              <a:t>How are you going to use the data? 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b="1" i="0" dirty="0">
                <a:solidFill>
                  <a:schemeClr val="accent4"/>
                </a:solidFill>
                <a:effectLst/>
                <a:latin typeface="Barlow"/>
              </a:rPr>
              <a:t>Who are you going to share it with? 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4"/>
                </a:solidFill>
                <a:latin typeface="Barlow"/>
              </a:rPr>
              <a:t>How long will you collect the data?</a:t>
            </a:r>
            <a:endParaRPr lang="en-US" sz="2800" b="1" i="0" dirty="0">
              <a:solidFill>
                <a:schemeClr val="accent4"/>
              </a:solidFill>
              <a:effectLst/>
              <a:latin typeface="Barlow"/>
            </a:endParaRPr>
          </a:p>
        </p:txBody>
      </p:sp>
      <p:pic>
        <p:nvPicPr>
          <p:cNvPr id="5" name="Picture 4" descr="A hand holding a pen over a clipboard with a checklist&#10;&#10;Description automatically generated">
            <a:extLst>
              <a:ext uri="{FF2B5EF4-FFF2-40B4-BE49-F238E27FC236}">
                <a16:creationId xmlns:a16="http://schemas.microsoft.com/office/drawing/2014/main" id="{29663248-7163-64B7-6AB2-18D22CE944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8825" y="1849107"/>
            <a:ext cx="4338186" cy="43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1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C5936-1B8C-CF15-B5D7-5454A38003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B8B8B8-374C-74BB-0AA4-BEA36CFF209F}"/>
              </a:ext>
            </a:extLst>
          </p:cNvPr>
          <p:cNvSpPr/>
          <p:nvPr/>
        </p:nvSpPr>
        <p:spPr>
          <a:xfrm>
            <a:off x="4328160" y="0"/>
            <a:ext cx="7863840" cy="640080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52D15-237D-F6E0-B6A5-0593AB0C5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62" t="35424" r="34815" b="33619"/>
          <a:stretch/>
        </p:blipFill>
        <p:spPr>
          <a:xfrm>
            <a:off x="8791167" y="329600"/>
            <a:ext cx="2802097" cy="2633365"/>
          </a:xfrm>
          <a:prstGeom prst="rect">
            <a:avLst/>
          </a:prstGeom>
          <a:solidFill>
            <a:schemeClr val="accent5"/>
          </a:solidFill>
          <a:ln w="127000">
            <a:solidFill>
              <a:schemeClr val="accent1"/>
            </a:solidFill>
            <a:miter lim="800000"/>
          </a:ln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7E10F9A-F8ED-F08D-5862-9928F0E44610}"/>
              </a:ext>
            </a:extLst>
          </p:cNvPr>
          <p:cNvSpPr txBox="1">
            <a:spLocks/>
          </p:cNvSpPr>
          <p:nvPr/>
        </p:nvSpPr>
        <p:spPr>
          <a:xfrm>
            <a:off x="1442247" y="1993590"/>
            <a:ext cx="2885520" cy="3429816"/>
          </a:xfrm>
          <a:prstGeom prst="rect">
            <a:avLst/>
          </a:prstGeom>
        </p:spPr>
        <p:txBody>
          <a:bodyPr vert="horz" wrap="square" lIns="91440" tIns="45720" rIns="91440" bIns="45720" numCol="1" spcCol="2286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b="1" dirty="0"/>
              <a:t>Surveys and Interviews</a:t>
            </a:r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b="1" dirty="0"/>
              <a:t>Focus Groups/ Community Sessions</a:t>
            </a:r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b="1" dirty="0"/>
              <a:t>Observation</a:t>
            </a:r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b="1" dirty="0"/>
              <a:t>Third-party Data (Data Companies)</a:t>
            </a:r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b="1" dirty="0"/>
              <a:t>Online Analytics (Website, Social Media)</a:t>
            </a:r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b="1" dirty="0"/>
              <a:t>Records and Documents</a:t>
            </a:r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i="1" dirty="0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43EDAFB-247A-F637-BACF-74239671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1" y="295160"/>
            <a:ext cx="3869347" cy="1677354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dirty="0"/>
              <a:t>HOW TO COLLECT DATA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AEE8C0-4D18-649A-9AB8-01C76558D498}"/>
              </a:ext>
            </a:extLst>
          </p:cNvPr>
          <p:cNvGrpSpPr/>
          <p:nvPr/>
        </p:nvGrpSpPr>
        <p:grpSpPr>
          <a:xfrm>
            <a:off x="926007" y="1993590"/>
            <a:ext cx="483864" cy="483864"/>
            <a:chOff x="905573" y="2815217"/>
            <a:chExt cx="897246" cy="897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B4309E2-2F32-DB3E-334B-3A6BDDAC5DF2}"/>
                </a:ext>
              </a:extLst>
            </p:cNvPr>
            <p:cNvSpPr/>
            <p:nvPr/>
          </p:nvSpPr>
          <p:spPr>
            <a:xfrm>
              <a:off x="905573" y="2815217"/>
              <a:ext cx="897246" cy="89724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30" descr="Cowboy male with solid fill">
              <a:extLst>
                <a:ext uri="{FF2B5EF4-FFF2-40B4-BE49-F238E27FC236}">
                  <a16:creationId xmlns:a16="http://schemas.microsoft.com/office/drawing/2014/main" id="{C1290548-06A8-4175-5A8A-ACF0B4215519}"/>
                </a:ext>
              </a:extLst>
            </p:cNvPr>
            <p:cNvSpPr/>
            <p:nvPr/>
          </p:nvSpPr>
          <p:spPr>
            <a:xfrm>
              <a:off x="1093994" y="3003639"/>
              <a:ext cx="520402" cy="520402"/>
            </a:xfrm>
            <a:prstGeom prst="rect">
              <a:avLst/>
            </a:prstGeom>
            <a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44000" contrast="48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E025291-090B-8EB3-7C39-54EB0C83BB25}"/>
              </a:ext>
            </a:extLst>
          </p:cNvPr>
          <p:cNvGrpSpPr/>
          <p:nvPr/>
        </p:nvGrpSpPr>
        <p:grpSpPr>
          <a:xfrm>
            <a:off x="926008" y="2638133"/>
            <a:ext cx="483864" cy="483864"/>
            <a:chOff x="4478535" y="2815217"/>
            <a:chExt cx="897246" cy="89724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CF89F56-EBE3-7697-5A15-80BC538D5259}"/>
                </a:ext>
              </a:extLst>
            </p:cNvPr>
            <p:cNvSpPr/>
            <p:nvPr/>
          </p:nvSpPr>
          <p:spPr>
            <a:xfrm>
              <a:off x="4478535" y="2815217"/>
              <a:ext cx="897246" cy="89724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33" descr="Mountains with solid fill">
              <a:extLst>
                <a:ext uri="{FF2B5EF4-FFF2-40B4-BE49-F238E27FC236}">
                  <a16:creationId xmlns:a16="http://schemas.microsoft.com/office/drawing/2014/main" id="{36711DE6-1E4B-7FD7-9EDA-1E4117305CB7}"/>
                </a:ext>
              </a:extLst>
            </p:cNvPr>
            <p:cNvSpPr/>
            <p:nvPr/>
          </p:nvSpPr>
          <p:spPr>
            <a:xfrm>
              <a:off x="4666956" y="3003639"/>
              <a:ext cx="520402" cy="520402"/>
            </a:xfrm>
            <a:prstGeom prst="rect">
              <a:avLst/>
            </a:prstGeom>
            <a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44000" contrast="4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E248A12-C3A0-6F81-E304-65B1108C01EF}"/>
              </a:ext>
            </a:extLst>
          </p:cNvPr>
          <p:cNvGrpSpPr/>
          <p:nvPr/>
        </p:nvGrpSpPr>
        <p:grpSpPr>
          <a:xfrm>
            <a:off x="926008" y="3312364"/>
            <a:ext cx="483864" cy="483864"/>
            <a:chOff x="8051496" y="2815217"/>
            <a:chExt cx="897246" cy="89724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1E141F2-F3A3-21F7-C815-054C20366DC9}"/>
                </a:ext>
              </a:extLst>
            </p:cNvPr>
            <p:cNvSpPr/>
            <p:nvPr/>
          </p:nvSpPr>
          <p:spPr>
            <a:xfrm>
              <a:off x="8051496" y="2815217"/>
              <a:ext cx="897246" cy="89724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 descr="Sun with solid fill">
              <a:extLst>
                <a:ext uri="{FF2B5EF4-FFF2-40B4-BE49-F238E27FC236}">
                  <a16:creationId xmlns:a16="http://schemas.microsoft.com/office/drawing/2014/main" id="{1015F37F-CE9A-2B4F-58DC-F97CC2B3AAE1}"/>
                </a:ext>
              </a:extLst>
            </p:cNvPr>
            <p:cNvSpPr/>
            <p:nvPr/>
          </p:nvSpPr>
          <p:spPr>
            <a:xfrm>
              <a:off x="8239918" y="3003639"/>
              <a:ext cx="520402" cy="520402"/>
            </a:xfrm>
            <a:prstGeom prst="rect">
              <a:avLst/>
            </a:prstGeom>
            <a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44000" contrast="4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5FD85C-A30D-F278-C48A-FB2D8DD06003}"/>
              </a:ext>
            </a:extLst>
          </p:cNvPr>
          <p:cNvGrpSpPr/>
          <p:nvPr/>
        </p:nvGrpSpPr>
        <p:grpSpPr>
          <a:xfrm>
            <a:off x="926359" y="3987354"/>
            <a:ext cx="483864" cy="483864"/>
            <a:chOff x="905573" y="4334256"/>
            <a:chExt cx="897246" cy="89724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45EC69E-F1FD-07FA-B3FA-FBF223D48488}"/>
                </a:ext>
              </a:extLst>
            </p:cNvPr>
            <p:cNvSpPr/>
            <p:nvPr/>
          </p:nvSpPr>
          <p:spPr>
            <a:xfrm>
              <a:off x="905573" y="4334256"/>
              <a:ext cx="897246" cy="89724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0" name="Rectangle 39" descr="Mining tools with solid fill">
              <a:extLst>
                <a:ext uri="{FF2B5EF4-FFF2-40B4-BE49-F238E27FC236}">
                  <a16:creationId xmlns:a16="http://schemas.microsoft.com/office/drawing/2014/main" id="{0C7E1C54-B89B-8C79-5A9F-E0354E177EA7}"/>
                </a:ext>
              </a:extLst>
            </p:cNvPr>
            <p:cNvSpPr/>
            <p:nvPr/>
          </p:nvSpPr>
          <p:spPr>
            <a:xfrm>
              <a:off x="1093994" y="4522677"/>
              <a:ext cx="520402" cy="520402"/>
            </a:xfrm>
            <a:prstGeom prst="rect">
              <a:avLst/>
            </a:prstGeom>
            <a:blipFill>
              <a:blip r:embed="rId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44000" contrast="4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DDBBE6D-C8A4-D10A-BFA4-451F3034E33B}"/>
              </a:ext>
            </a:extLst>
          </p:cNvPr>
          <p:cNvGrpSpPr/>
          <p:nvPr/>
        </p:nvGrpSpPr>
        <p:grpSpPr>
          <a:xfrm>
            <a:off x="926007" y="4828912"/>
            <a:ext cx="483864" cy="483864"/>
            <a:chOff x="4478535" y="4334256"/>
            <a:chExt cx="897246" cy="89724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89ED346-41BC-1A91-82F3-69EC9BD79D83}"/>
                </a:ext>
              </a:extLst>
            </p:cNvPr>
            <p:cNvSpPr/>
            <p:nvPr/>
          </p:nvSpPr>
          <p:spPr>
            <a:xfrm>
              <a:off x="4478535" y="4334256"/>
              <a:ext cx="897246" cy="89724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3" name="Rectangle 42" descr="Horse with solid fill">
              <a:extLst>
                <a:ext uri="{FF2B5EF4-FFF2-40B4-BE49-F238E27FC236}">
                  <a16:creationId xmlns:a16="http://schemas.microsoft.com/office/drawing/2014/main" id="{F79E1D34-7395-C211-EB3D-FBBA24D4537C}"/>
                </a:ext>
              </a:extLst>
            </p:cNvPr>
            <p:cNvSpPr/>
            <p:nvPr/>
          </p:nvSpPr>
          <p:spPr>
            <a:xfrm>
              <a:off x="4666956" y="4522677"/>
              <a:ext cx="520402" cy="520402"/>
            </a:xfrm>
            <a:prstGeom prst="rect">
              <a:avLst/>
            </a:prstGeom>
            <a:blipFill>
              <a:blip r:embed="rId1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44000" contrast="48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FE54C54-638E-4021-A10D-14A9F23BF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19" t="33787" r="-2451" b="35317"/>
          <a:stretch/>
        </p:blipFill>
        <p:spPr>
          <a:xfrm>
            <a:off x="5122092" y="3292566"/>
            <a:ext cx="2824425" cy="2933594"/>
          </a:xfrm>
          <a:prstGeom prst="rect">
            <a:avLst/>
          </a:prstGeom>
          <a:solidFill>
            <a:schemeClr val="accent6"/>
          </a:solidFill>
          <a:ln w="127000">
            <a:solidFill>
              <a:schemeClr val="accent1"/>
            </a:solidFill>
            <a:miter lim="8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027900-552E-BCA0-BF32-22CFAD637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817" t="70296" r="70357" b="-4294"/>
          <a:stretch/>
        </p:blipFill>
        <p:spPr>
          <a:xfrm>
            <a:off x="8633659" y="3275246"/>
            <a:ext cx="3117112" cy="2933594"/>
          </a:xfrm>
          <a:prstGeom prst="rect">
            <a:avLst/>
          </a:prstGeom>
          <a:solidFill>
            <a:schemeClr val="accent3"/>
          </a:solidFill>
          <a:ln w="127000">
            <a:solidFill>
              <a:schemeClr val="accent1"/>
            </a:solidFill>
            <a:miter lim="8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956A1F-7DEB-2B0A-121B-C489F1245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48" t="-2043" r="32521" b="72571"/>
          <a:stretch/>
        </p:blipFill>
        <p:spPr>
          <a:xfrm>
            <a:off x="4975750" y="295160"/>
            <a:ext cx="3117111" cy="2702246"/>
          </a:xfrm>
          <a:prstGeom prst="rect">
            <a:avLst/>
          </a:prstGeom>
          <a:solidFill>
            <a:schemeClr val="accent4"/>
          </a:solidFill>
          <a:ln w="127000">
            <a:solidFill>
              <a:schemeClr val="accent1"/>
            </a:solidFill>
            <a:miter lim="800000"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6943A04-372B-798D-1696-E8C0F0A05B20}"/>
              </a:ext>
            </a:extLst>
          </p:cNvPr>
          <p:cNvSpPr/>
          <p:nvPr/>
        </p:nvSpPr>
        <p:spPr>
          <a:xfrm>
            <a:off x="926006" y="5503143"/>
            <a:ext cx="483864" cy="483864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 descr="A black and white image of a tree&#10;&#10;Description automatically generated">
            <a:extLst>
              <a:ext uri="{FF2B5EF4-FFF2-40B4-BE49-F238E27FC236}">
                <a16:creationId xmlns:a16="http://schemas.microsoft.com/office/drawing/2014/main" id="{98D668C7-DE97-F17F-32A1-D1EE6F34A94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1508" y="5560844"/>
            <a:ext cx="152859" cy="2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Brand Colors (InDe)">
      <a:dk1>
        <a:srgbClr val="000000"/>
      </a:dk1>
      <a:lt1>
        <a:srgbClr val="FFFFFF"/>
      </a:lt1>
      <a:dk2>
        <a:srgbClr val="191818"/>
      </a:dk2>
      <a:lt2>
        <a:srgbClr val="F1E3AF"/>
      </a:lt2>
      <a:accent1>
        <a:srgbClr val="41BFBF"/>
      </a:accent1>
      <a:accent2>
        <a:srgbClr val="201747"/>
      </a:accent2>
      <a:accent3>
        <a:srgbClr val="36573E"/>
      </a:accent3>
      <a:accent4>
        <a:srgbClr val="F05824"/>
      </a:accent4>
      <a:accent5>
        <a:srgbClr val="FFD13F"/>
      </a:accent5>
      <a:accent6>
        <a:srgbClr val="8E0E3C"/>
      </a:accent6>
      <a:hlink>
        <a:srgbClr val="F05624"/>
      </a:hlink>
      <a:folHlink>
        <a:srgbClr val="2017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CD21A59E2E124D921613BD856A1537" ma:contentTypeVersion="15" ma:contentTypeDescription="Create a new document." ma:contentTypeScope="" ma:versionID="54de761d6aed57a2cd12a755e4b711ec">
  <xsd:schema xmlns:xsd="http://www.w3.org/2001/XMLSchema" xmlns:xs="http://www.w3.org/2001/XMLSchema" xmlns:p="http://schemas.microsoft.com/office/2006/metadata/properties" xmlns:ns2="3dae6e2d-b51a-4a08-8ef0-ac59c8cba680" xmlns:ns3="6dbe7f67-bb7d-45bf-af6b-a07c4b8ab767" targetNamespace="http://schemas.microsoft.com/office/2006/metadata/properties" ma:root="true" ma:fieldsID="836d438eb2312889cd730477656304cc" ns2:_="" ns3:_="">
    <xsd:import namespace="3dae6e2d-b51a-4a08-8ef0-ac59c8cba680"/>
    <xsd:import namespace="6dbe7f67-bb7d-45bf-af6b-a07c4b8ab7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e6e2d-b51a-4a08-8ef0-ac59c8cba6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13bb73f-e2d2-482b-8e61-3bf6a9fa62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e7f67-bb7d-45bf-af6b-a07c4b8ab7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5a5c86b-1f39-4cd7-8157-f64e832a09a4}" ma:internalName="TaxCatchAll" ma:showField="CatchAllData" ma:web="6dbe7f67-bb7d-45bf-af6b-a07c4b8ab7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be7f67-bb7d-45bf-af6b-a07c4b8ab767" xsi:nil="true"/>
    <lcf76f155ced4ddcb4097134ff3c332f xmlns="3dae6e2d-b51a-4a08-8ef0-ac59c8cba6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299F57-F7C6-4A2C-9ABC-019B7F91D35F}">
  <ds:schemaRefs>
    <ds:schemaRef ds:uri="3dae6e2d-b51a-4a08-8ef0-ac59c8cba680"/>
    <ds:schemaRef ds:uri="6dbe7f67-bb7d-45bf-af6b-a07c4b8ab7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A19DBA8-6FFE-425B-B15E-9355ADFF5E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433C14-B18A-42CF-8272-8D630ABA9676}">
  <ds:schemaRefs>
    <ds:schemaRef ds:uri="http://schemas.microsoft.com/office/2006/metadata/properties"/>
    <ds:schemaRef ds:uri="http://www.w3.org/XML/1998/namespace"/>
    <ds:schemaRef ds:uri="6dbe7f67-bb7d-45bf-af6b-a07c4b8ab767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3dae6e2d-b51a-4a08-8ef0-ac59c8cba680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1053</Words>
  <Application>Microsoft Office PowerPoint</Application>
  <PresentationFormat>Widescreen</PresentationFormat>
  <Paragraphs>181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Barlow</vt:lpstr>
      <vt:lpstr>Barlow </vt:lpstr>
      <vt:lpstr>Barlow Condensed</vt:lpstr>
      <vt:lpstr>Barlow Condensed SemiBold</vt:lpstr>
      <vt:lpstr>Barlow SemiBold</vt:lpstr>
      <vt:lpstr>Calibri</vt:lpstr>
      <vt:lpstr>Wingdings</vt:lpstr>
      <vt:lpstr>Office Theme</vt:lpstr>
      <vt:lpstr>DATA IN A NUTSHELL</vt:lpstr>
      <vt:lpstr>DATA.             WHAT IS IT?            WHY DO YOU NEED IT?             HOW DO YOU GET IT? </vt:lpstr>
      <vt:lpstr>PowerPoint Presentation</vt:lpstr>
      <vt:lpstr>PowerPoint Presentation</vt:lpstr>
      <vt:lpstr>DEMOGRAPHICS VS. PSYCHOGRAPHICS</vt:lpstr>
      <vt:lpstr>PowerPoint Presentation</vt:lpstr>
      <vt:lpstr>PROCESS VS. OUTCOME</vt:lpstr>
      <vt:lpstr>COLLECTING DATA? HAVE A PLAN.</vt:lpstr>
      <vt:lpstr>HOW TO COLLECT DATA</vt:lpstr>
      <vt:lpstr>WHERE DID YOU GET THAT DATA?</vt:lpstr>
      <vt:lpstr>WHAT DATA COLLECTION METHOD IS RIGHT FOR YOU?</vt:lpstr>
      <vt:lpstr>DATA COLLECTION DOESN’T HAVE TO BE HARD OR COMPLEX.</vt:lpstr>
      <vt:lpstr>COLLABORATING TO SHARE DATA</vt:lpstr>
      <vt:lpstr>PowerPoint Presentation</vt:lpstr>
      <vt:lpstr>USING DATA TO MAKE YOUR CASE</vt:lpstr>
      <vt:lpstr>PowerPoint Presentation</vt:lpstr>
      <vt:lpstr>Garbage in     Garbage out</vt:lpstr>
      <vt:lpstr>CHECK OUT TRAVEL NEVADA’S RESEARCH HERE</vt:lpstr>
      <vt:lpstr>WANT TO LEARN MORE ABOUT TOURISM IN NEVADA?  JOIN US APRIL 10-12 AT LAKE TAHOE FOR RURAL ROUNDUP!  www.RuralRoundup.com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Mowers</dc:creator>
  <cp:lastModifiedBy>Cortney Bloomer</cp:lastModifiedBy>
  <cp:revision>6</cp:revision>
  <dcterms:created xsi:type="dcterms:W3CDTF">2023-11-09T19:58:52Z</dcterms:created>
  <dcterms:modified xsi:type="dcterms:W3CDTF">2024-03-27T16:56:54Z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0x0101007FCD21A59E2E124D921613BD856A1537</vt:lpwstr>
  </property>
</Properties>
</file>